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notesMasterIdLst>
    <p:notesMasterId r:id="rId34"/>
  </p:notesMasterIdLst>
  <p:sldIdLst>
    <p:sldId id="256" r:id="rId2"/>
    <p:sldId id="295" r:id="rId3"/>
    <p:sldId id="296" r:id="rId4"/>
    <p:sldId id="309" r:id="rId5"/>
    <p:sldId id="310" r:id="rId6"/>
    <p:sldId id="337" r:id="rId7"/>
    <p:sldId id="338" r:id="rId8"/>
    <p:sldId id="311" r:id="rId9"/>
    <p:sldId id="312" r:id="rId10"/>
    <p:sldId id="313" r:id="rId11"/>
    <p:sldId id="314" r:id="rId12"/>
    <p:sldId id="339" r:id="rId13"/>
    <p:sldId id="340" r:id="rId14"/>
    <p:sldId id="341" r:id="rId15"/>
    <p:sldId id="342" r:id="rId16"/>
    <p:sldId id="343" r:id="rId17"/>
    <p:sldId id="344" r:id="rId18"/>
    <p:sldId id="345" r:id="rId19"/>
    <p:sldId id="346" r:id="rId20"/>
    <p:sldId id="347" r:id="rId21"/>
    <p:sldId id="348" r:id="rId22"/>
    <p:sldId id="349" r:id="rId23"/>
    <p:sldId id="350" r:id="rId24"/>
    <p:sldId id="351" r:id="rId25"/>
    <p:sldId id="352" r:id="rId26"/>
    <p:sldId id="353" r:id="rId27"/>
    <p:sldId id="354" r:id="rId28"/>
    <p:sldId id="355" r:id="rId29"/>
    <p:sldId id="356" r:id="rId30"/>
    <p:sldId id="358" r:id="rId31"/>
    <p:sldId id="357" r:id="rId32"/>
    <p:sldId id="257" r:id="rId33"/>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E8867AD-EF16-4402-9E9E-3FA5D933B004}">
          <p14:sldIdLst>
            <p14:sldId id="256"/>
            <p14:sldId id="295"/>
            <p14:sldId id="296"/>
            <p14:sldId id="309"/>
            <p14:sldId id="310"/>
            <p14:sldId id="337"/>
            <p14:sldId id="338"/>
            <p14:sldId id="311"/>
            <p14:sldId id="312"/>
            <p14:sldId id="313"/>
            <p14:sldId id="314"/>
            <p14:sldId id="339"/>
            <p14:sldId id="340"/>
            <p14:sldId id="341"/>
            <p14:sldId id="342"/>
            <p14:sldId id="343"/>
            <p14:sldId id="344"/>
            <p14:sldId id="345"/>
            <p14:sldId id="346"/>
            <p14:sldId id="347"/>
            <p14:sldId id="348"/>
            <p14:sldId id="349"/>
            <p14:sldId id="350"/>
            <p14:sldId id="351"/>
            <p14:sldId id="352"/>
            <p14:sldId id="353"/>
            <p14:sldId id="354"/>
            <p14:sldId id="355"/>
            <p14:sldId id="356"/>
            <p14:sldId id="358"/>
            <p14:sldId id="357"/>
            <p14:sldId id="257"/>
          </p14:sldIdLst>
        </p14:section>
      </p14:sectionLst>
    </p:ex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FF00"/>
    <a:srgbClr val="191919"/>
    <a:srgbClr val="4D4D4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7CDAC8-67CF-4364-B15D-FA6523180230}" v="256" dt="2026-09-24T15:30:15.5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98" autoAdjust="0"/>
    <p:restoredTop sz="94582" autoAdjust="0"/>
  </p:normalViewPr>
  <p:slideViewPr>
    <p:cSldViewPr>
      <p:cViewPr varScale="1">
        <p:scale>
          <a:sx n="138" d="100"/>
          <a:sy n="138" d="100"/>
        </p:scale>
        <p:origin x="816" y="11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n Thanh Phong" userId="cc909c690f32a40f" providerId="LiveId" clId="{0BC5403B-C6E8-4EEC-8862-AE5291116D82}"/>
    <pc:docChg chg="undo custSel addSld delSld modSld sldOrd modMainMaster modSection">
      <pc:chgData name="Tran Thanh Phong" userId="cc909c690f32a40f" providerId="LiveId" clId="{0BC5403B-C6E8-4EEC-8862-AE5291116D82}" dt="2026-09-24T15:30:19.948" v="310" actId="113"/>
      <pc:docMkLst>
        <pc:docMk/>
      </pc:docMkLst>
      <pc:sldChg chg="delSp modSp add mod setBg">
        <pc:chgData name="Tran Thanh Phong" userId="cc909c690f32a40f" providerId="LiveId" clId="{0BC5403B-C6E8-4EEC-8862-AE5291116D82}" dt="2026-09-24T15:30:19.948" v="310" actId="113"/>
        <pc:sldMkLst>
          <pc:docMk/>
          <pc:sldMk cId="0" sldId="256"/>
        </pc:sldMkLst>
        <pc:spChg chg="mod">
          <ac:chgData name="Tran Thanh Phong" userId="cc909c690f32a40f" providerId="LiveId" clId="{0BC5403B-C6E8-4EEC-8862-AE5291116D82}" dt="2026-09-24T14:53:55.899" v="26"/>
          <ac:spMkLst>
            <pc:docMk/>
            <pc:sldMk cId="0" sldId="256"/>
            <ac:spMk id="10" creationId="{00000000-0000-0000-0000-000000000000}"/>
          </ac:spMkLst>
        </pc:spChg>
        <pc:spChg chg="mod">
          <ac:chgData name="Tran Thanh Phong" userId="cc909c690f32a40f" providerId="LiveId" clId="{0BC5403B-C6E8-4EEC-8862-AE5291116D82}" dt="2026-09-24T14:53:31.275" v="24" actId="20577"/>
          <ac:spMkLst>
            <pc:docMk/>
            <pc:sldMk cId="0" sldId="256"/>
            <ac:spMk id="12" creationId="{00000000-0000-0000-0000-000000000000}"/>
          </ac:spMkLst>
        </pc:spChg>
        <pc:spChg chg="mod">
          <ac:chgData name="Tran Thanh Phong" userId="cc909c690f32a40f" providerId="LiveId" clId="{0BC5403B-C6E8-4EEC-8862-AE5291116D82}" dt="2026-09-24T14:53:47.616" v="25"/>
          <ac:spMkLst>
            <pc:docMk/>
            <pc:sldMk cId="0" sldId="256"/>
            <ac:spMk id="14" creationId="{00000000-0000-0000-0000-000000000000}"/>
          </ac:spMkLst>
        </pc:spChg>
        <pc:spChg chg="mod">
          <ac:chgData name="Tran Thanh Phong" userId="cc909c690f32a40f" providerId="LiveId" clId="{0BC5403B-C6E8-4EEC-8862-AE5291116D82}" dt="2026-09-24T15:30:19.948" v="310" actId="113"/>
          <ac:spMkLst>
            <pc:docMk/>
            <pc:sldMk cId="0" sldId="256"/>
            <ac:spMk id="16" creationId="{00000000-0000-0000-0000-000000000000}"/>
          </ac:spMkLst>
        </pc:spChg>
        <pc:spChg chg="mod">
          <ac:chgData name="Tran Thanh Phong" userId="cc909c690f32a40f" providerId="LiveId" clId="{0BC5403B-C6E8-4EEC-8862-AE5291116D82}" dt="2026-09-24T14:57:42.322" v="53" actId="20577"/>
          <ac:spMkLst>
            <pc:docMk/>
            <pc:sldMk cId="0" sldId="256"/>
            <ac:spMk id="18" creationId="{00000000-0000-0000-0000-000000000000}"/>
          </ac:spMkLst>
        </pc:spChg>
        <pc:spChg chg="del">
          <ac:chgData name="Tran Thanh Phong" userId="cc909c690f32a40f" providerId="LiveId" clId="{0BC5403B-C6E8-4EEC-8862-AE5291116D82}" dt="2026-09-24T14:57:49.451" v="54" actId="478"/>
          <ac:spMkLst>
            <pc:docMk/>
            <pc:sldMk cId="0" sldId="256"/>
            <ac:spMk id="23" creationId="{00000000-0000-0000-0000-000000000000}"/>
          </ac:spMkLst>
        </pc:spChg>
      </pc:sldChg>
      <pc:sldChg chg="delSp add del mod setBg">
        <pc:chgData name="Tran Thanh Phong" userId="cc909c690f32a40f" providerId="LiveId" clId="{0BC5403B-C6E8-4EEC-8862-AE5291116D82}" dt="2026-09-24T15:21:30.531" v="306"/>
        <pc:sldMkLst>
          <pc:docMk/>
          <pc:sldMk cId="0" sldId="257"/>
        </pc:sldMkLst>
        <pc:spChg chg="del">
          <ac:chgData name="Tran Thanh Phong" userId="cc909c690f32a40f" providerId="LiveId" clId="{0BC5403B-C6E8-4EEC-8862-AE5291116D82}" dt="2026-09-24T14:57:54.429" v="55" actId="478"/>
          <ac:spMkLst>
            <pc:docMk/>
            <pc:sldMk cId="0" sldId="257"/>
            <ac:spMk id="15" creationId="{00000000-0000-0000-0000-000000000000}"/>
          </ac:spMkLst>
        </pc:spChg>
      </pc:sldChg>
      <pc:sldChg chg="addSp delSp modSp mod ord setBg modClrScheme chgLayout">
        <pc:chgData name="Tran Thanh Phong" userId="cc909c690f32a40f" providerId="LiveId" clId="{0BC5403B-C6E8-4EEC-8862-AE5291116D82}" dt="2026-09-24T15:20:11.487" v="294" actId="14100"/>
        <pc:sldMkLst>
          <pc:docMk/>
          <pc:sldMk cId="2281113519" sldId="295"/>
        </pc:sldMkLst>
        <pc:spChg chg="mod">
          <ac:chgData name="Tran Thanh Phong" userId="cc909c690f32a40f" providerId="LiveId" clId="{0BC5403B-C6E8-4EEC-8862-AE5291116D82}" dt="2026-09-24T14:50:45.111" v="3" actId="26606"/>
          <ac:spMkLst>
            <pc:docMk/>
            <pc:sldMk cId="2281113519" sldId="295"/>
            <ac:spMk id="2" creationId="{00000000-0000-0000-0000-000000000000}"/>
          </ac:spMkLst>
        </pc:spChg>
        <pc:spChg chg="mod ord">
          <ac:chgData name="Tran Thanh Phong" userId="cc909c690f32a40f" providerId="LiveId" clId="{0BC5403B-C6E8-4EEC-8862-AE5291116D82}" dt="2026-09-24T15:20:11.487" v="294" actId="14100"/>
          <ac:spMkLst>
            <pc:docMk/>
            <pc:sldMk cId="2281113519" sldId="295"/>
            <ac:spMk id="6" creationId="{00000000-0000-0000-0000-000000000000}"/>
          </ac:spMkLst>
        </pc:spChg>
        <pc:graphicFrameChg chg="add del mod">
          <ac:chgData name="Tran Thanh Phong" userId="cc909c690f32a40f" providerId="LiveId" clId="{0BC5403B-C6E8-4EEC-8862-AE5291116D82}" dt="2026-09-24T14:52:45.547" v="6"/>
          <ac:graphicFrameMkLst>
            <pc:docMk/>
            <pc:sldMk cId="2281113519" sldId="295"/>
            <ac:graphicFrameMk id="3" creationId="{C7C9A997-D2E7-08FA-A797-38E46D12A7BA}"/>
          </ac:graphicFrameMkLst>
        </pc:graphicFrameChg>
        <pc:graphicFrameChg chg="add del mod">
          <ac:chgData name="Tran Thanh Phong" userId="cc909c690f32a40f" providerId="LiveId" clId="{0BC5403B-C6E8-4EEC-8862-AE5291116D82}" dt="2026-09-24T14:52:54.154" v="12" actId="478"/>
          <ac:graphicFrameMkLst>
            <pc:docMk/>
            <pc:sldMk cId="2281113519" sldId="295"/>
            <ac:graphicFrameMk id="4" creationId="{4E107D12-2A19-7EB4-DDC6-83BDC3CB7D8C}"/>
          </ac:graphicFrameMkLst>
        </pc:graphicFrameChg>
        <pc:graphicFrameChg chg="add del mod">
          <ac:chgData name="Tran Thanh Phong" userId="cc909c690f32a40f" providerId="LiveId" clId="{0BC5403B-C6E8-4EEC-8862-AE5291116D82}" dt="2026-09-24T14:52:51.907" v="11" actId="478"/>
          <ac:graphicFrameMkLst>
            <pc:docMk/>
            <pc:sldMk cId="2281113519" sldId="295"/>
            <ac:graphicFrameMk id="5" creationId="{9ADF1190-537E-4CEC-D17D-F76FC1B08CBC}"/>
          </ac:graphicFrameMkLst>
        </pc:graphicFrameChg>
        <pc:picChg chg="mod ord">
          <ac:chgData name="Tran Thanh Phong" userId="cc909c690f32a40f" providerId="LiveId" clId="{0BC5403B-C6E8-4EEC-8862-AE5291116D82}" dt="2026-09-24T14:50:45.111" v="3" actId="26606"/>
          <ac:picMkLst>
            <pc:docMk/>
            <pc:sldMk cId="2281113519" sldId="295"/>
            <ac:picMk id="1026" creationId="{00000000-0000-0000-0000-000000000000}"/>
          </ac:picMkLst>
        </pc:picChg>
      </pc:sldChg>
      <pc:sldChg chg="addSp delSp modSp mod setBg">
        <pc:chgData name="Tran Thanh Phong" userId="cc909c690f32a40f" providerId="LiveId" clId="{0BC5403B-C6E8-4EEC-8862-AE5291116D82}" dt="2026-09-24T15:14:30.002" v="132" actId="207"/>
        <pc:sldMkLst>
          <pc:docMk/>
          <pc:sldMk cId="3667120042" sldId="296"/>
        </pc:sldMkLst>
        <pc:spChg chg="add del mod">
          <ac:chgData name="Tran Thanh Phong" userId="cc909c690f32a40f" providerId="LiveId" clId="{0BC5403B-C6E8-4EEC-8862-AE5291116D82}" dt="2026-09-24T14:54:30.469" v="29"/>
          <ac:spMkLst>
            <pc:docMk/>
            <pc:sldMk cId="3667120042" sldId="296"/>
            <ac:spMk id="2" creationId="{747D1376-BF95-191E-AB01-ACF6FCED955A}"/>
          </ac:spMkLst>
        </pc:spChg>
        <pc:spChg chg="add del mod">
          <ac:chgData name="Tran Thanh Phong" userId="cc909c690f32a40f" providerId="LiveId" clId="{0BC5403B-C6E8-4EEC-8862-AE5291116D82}" dt="2026-09-24T14:54:31.874" v="32"/>
          <ac:spMkLst>
            <pc:docMk/>
            <pc:sldMk cId="3667120042" sldId="296"/>
            <ac:spMk id="5" creationId="{127AFB4F-C1D3-2BAB-FA74-0C6EF48B56E9}"/>
          </ac:spMkLst>
        </pc:spChg>
        <pc:spChg chg="add del mod">
          <ac:chgData name="Tran Thanh Phong" userId="cc909c690f32a40f" providerId="LiveId" clId="{0BC5403B-C6E8-4EEC-8862-AE5291116D82}" dt="2026-09-24T14:54:37.271" v="35"/>
          <ac:spMkLst>
            <pc:docMk/>
            <pc:sldMk cId="3667120042" sldId="296"/>
            <ac:spMk id="6" creationId="{C1354967-2608-67C2-C165-DCB89B67590D}"/>
          </ac:spMkLst>
        </pc:spChg>
        <pc:spChg chg="add del mod">
          <ac:chgData name="Tran Thanh Phong" userId="cc909c690f32a40f" providerId="LiveId" clId="{0BC5403B-C6E8-4EEC-8862-AE5291116D82}" dt="2026-09-24T14:54:40.792" v="38"/>
          <ac:spMkLst>
            <pc:docMk/>
            <pc:sldMk cId="3667120042" sldId="296"/>
            <ac:spMk id="7" creationId="{5C01259F-5098-58DE-EB68-0D5C7B328FFC}"/>
          </ac:spMkLst>
        </pc:spChg>
        <pc:spChg chg="mod">
          <ac:chgData name="Tran Thanh Phong" userId="cc909c690f32a40f" providerId="LiveId" clId="{0BC5403B-C6E8-4EEC-8862-AE5291116D82}" dt="2026-09-24T15:09:16.345" v="120" actId="207"/>
          <ac:spMkLst>
            <pc:docMk/>
            <pc:sldMk cId="3667120042" sldId="296"/>
            <ac:spMk id="12" creationId="{00000000-0000-0000-0000-000000000000}"/>
          </ac:spMkLst>
        </pc:spChg>
        <pc:spChg chg="mod">
          <ac:chgData name="Tran Thanh Phong" userId="cc909c690f32a40f" providerId="LiveId" clId="{0BC5403B-C6E8-4EEC-8862-AE5291116D82}" dt="2026-09-24T15:14:30.002" v="132" actId="207"/>
          <ac:spMkLst>
            <pc:docMk/>
            <pc:sldMk cId="3667120042" sldId="296"/>
            <ac:spMk id="15" creationId="{00000000-0000-0000-0000-000000000000}"/>
          </ac:spMkLst>
        </pc:spChg>
        <pc:spChg chg="mod">
          <ac:chgData name="Tran Thanh Phong" userId="cc909c690f32a40f" providerId="LiveId" clId="{0BC5403B-C6E8-4EEC-8862-AE5291116D82}" dt="2026-09-24T15:12:26.979" v="126" actId="16037"/>
          <ac:spMkLst>
            <pc:docMk/>
            <pc:sldMk cId="3667120042" sldId="296"/>
            <ac:spMk id="26" creationId="{00000000-0000-0000-0000-000000000000}"/>
          </ac:spMkLst>
        </pc:spChg>
        <pc:spChg chg="mod">
          <ac:chgData name="Tran Thanh Phong" userId="cc909c690f32a40f" providerId="LiveId" clId="{0BC5403B-C6E8-4EEC-8862-AE5291116D82}" dt="2026-09-24T15:14:10.702" v="129" actId="1076"/>
          <ac:spMkLst>
            <pc:docMk/>
            <pc:sldMk cId="3667120042" sldId="296"/>
            <ac:spMk id="27" creationId="{00000000-0000-0000-0000-000000000000}"/>
          </ac:spMkLst>
        </pc:spChg>
        <pc:spChg chg="mod">
          <ac:chgData name="Tran Thanh Phong" userId="cc909c690f32a40f" providerId="LiveId" clId="{0BC5403B-C6E8-4EEC-8862-AE5291116D82}" dt="2026-09-24T15:14:23.501" v="130" actId="207"/>
          <ac:spMkLst>
            <pc:docMk/>
            <pc:sldMk cId="3667120042" sldId="296"/>
            <ac:spMk id="28" creationId="{00000000-0000-0000-0000-000000000000}"/>
          </ac:spMkLst>
        </pc:spChg>
        <pc:spChg chg="mod">
          <ac:chgData name="Tran Thanh Phong" userId="cc909c690f32a40f" providerId="LiveId" clId="{0BC5403B-C6E8-4EEC-8862-AE5291116D82}" dt="2026-09-24T15:14:10.702" v="129" actId="1076"/>
          <ac:spMkLst>
            <pc:docMk/>
            <pc:sldMk cId="3667120042" sldId="296"/>
            <ac:spMk id="30" creationId="{00000000-0000-0000-0000-000000000000}"/>
          </ac:spMkLst>
        </pc:spChg>
        <pc:spChg chg="mod">
          <ac:chgData name="Tran Thanh Phong" userId="cc909c690f32a40f" providerId="LiveId" clId="{0BC5403B-C6E8-4EEC-8862-AE5291116D82}" dt="2026-09-24T15:14:27.422" v="131" actId="207"/>
          <ac:spMkLst>
            <pc:docMk/>
            <pc:sldMk cId="3667120042" sldId="296"/>
            <ac:spMk id="31" creationId="{00000000-0000-0000-0000-000000000000}"/>
          </ac:spMkLst>
        </pc:spChg>
        <pc:grpChg chg="mod">
          <ac:chgData name="Tran Thanh Phong" userId="cc909c690f32a40f" providerId="LiveId" clId="{0BC5403B-C6E8-4EEC-8862-AE5291116D82}" dt="2026-09-24T15:14:10.702" v="129" actId="1076"/>
          <ac:grpSpMkLst>
            <pc:docMk/>
            <pc:sldMk cId="3667120042" sldId="296"/>
            <ac:grpSpMk id="3" creationId="{00000000-0000-0000-0000-000000000000}"/>
          </ac:grpSpMkLst>
        </pc:grpChg>
        <pc:grpChg chg="mod">
          <ac:chgData name="Tran Thanh Phong" userId="cc909c690f32a40f" providerId="LiveId" clId="{0BC5403B-C6E8-4EEC-8862-AE5291116D82}" dt="2026-09-24T15:14:10.702" v="129" actId="1076"/>
          <ac:grpSpMkLst>
            <pc:docMk/>
            <pc:sldMk cId="3667120042" sldId="296"/>
            <ac:grpSpMk id="29" creationId="{00000000-0000-0000-0000-000000000000}"/>
          </ac:grpSpMkLst>
        </pc:grpChg>
      </pc:sldChg>
      <pc:sldChg chg="modSp mod setBg">
        <pc:chgData name="Tran Thanh Phong" userId="cc909c690f32a40f" providerId="LiveId" clId="{0BC5403B-C6E8-4EEC-8862-AE5291116D82}" dt="2026-09-24T15:14:38.527" v="134" actId="14100"/>
        <pc:sldMkLst>
          <pc:docMk/>
          <pc:sldMk cId="1601495385" sldId="309"/>
        </pc:sldMkLst>
        <pc:spChg chg="mod">
          <ac:chgData name="Tran Thanh Phong" userId="cc909c690f32a40f" providerId="LiveId" clId="{0BC5403B-C6E8-4EEC-8862-AE5291116D82}" dt="2026-09-24T15:14:38.527" v="134" actId="14100"/>
          <ac:spMkLst>
            <pc:docMk/>
            <pc:sldMk cId="1601495385" sldId="309"/>
            <ac:spMk id="5" creationId="{00000000-0000-0000-0000-000000000000}"/>
          </ac:spMkLst>
        </pc:spChg>
      </pc:sldChg>
      <pc:sldChg chg="modSp setBg">
        <pc:chgData name="Tran Thanh Phong" userId="cc909c690f32a40f" providerId="LiveId" clId="{0BC5403B-C6E8-4EEC-8862-AE5291116D82}" dt="2026-09-24T15:14:44.441" v="135" actId="207"/>
        <pc:sldMkLst>
          <pc:docMk/>
          <pc:sldMk cId="2628930829" sldId="310"/>
        </pc:sldMkLst>
        <pc:spChg chg="mod">
          <ac:chgData name="Tran Thanh Phong" userId="cc909c690f32a40f" providerId="LiveId" clId="{0BC5403B-C6E8-4EEC-8862-AE5291116D82}" dt="2026-09-24T14:58:24.124" v="56" actId="207"/>
          <ac:spMkLst>
            <pc:docMk/>
            <pc:sldMk cId="2628930829" sldId="310"/>
            <ac:spMk id="2" creationId="{1A084518-7512-D180-ED32-B636A71BCDE0}"/>
          </ac:spMkLst>
        </pc:spChg>
        <pc:spChg chg="mod">
          <ac:chgData name="Tran Thanh Phong" userId="cc909c690f32a40f" providerId="LiveId" clId="{0BC5403B-C6E8-4EEC-8862-AE5291116D82}" dt="2026-09-24T14:58:24.124" v="56" actId="207"/>
          <ac:spMkLst>
            <pc:docMk/>
            <pc:sldMk cId="2628930829" sldId="310"/>
            <ac:spMk id="3" creationId="{82B2903A-030B-301A-3611-5731CB062B92}"/>
          </ac:spMkLst>
        </pc:spChg>
        <pc:spChg chg="mod">
          <ac:chgData name="Tran Thanh Phong" userId="cc909c690f32a40f" providerId="LiveId" clId="{0BC5403B-C6E8-4EEC-8862-AE5291116D82}" dt="2026-09-24T15:14:44.441" v="135" actId="207"/>
          <ac:spMkLst>
            <pc:docMk/>
            <pc:sldMk cId="2628930829" sldId="310"/>
            <ac:spMk id="15" creationId="{00000000-0000-0000-0000-000000000000}"/>
          </ac:spMkLst>
        </pc:spChg>
        <pc:spChg chg="mod">
          <ac:chgData name="Tran Thanh Phong" userId="cc909c690f32a40f" providerId="LiveId" clId="{0BC5403B-C6E8-4EEC-8862-AE5291116D82}" dt="2026-09-24T14:58:24.124" v="56" actId="207"/>
          <ac:spMkLst>
            <pc:docMk/>
            <pc:sldMk cId="2628930829" sldId="310"/>
            <ac:spMk id="25" creationId="{00000000-0000-0000-0000-000000000000}"/>
          </ac:spMkLst>
        </pc:spChg>
        <pc:spChg chg="mod">
          <ac:chgData name="Tran Thanh Phong" userId="cc909c690f32a40f" providerId="LiveId" clId="{0BC5403B-C6E8-4EEC-8862-AE5291116D82}" dt="2026-09-24T14:58:24.124" v="56" actId="207"/>
          <ac:spMkLst>
            <pc:docMk/>
            <pc:sldMk cId="2628930829" sldId="310"/>
            <ac:spMk id="26" creationId="{00000000-0000-0000-0000-000000000000}"/>
          </ac:spMkLst>
        </pc:spChg>
        <pc:spChg chg="mod">
          <ac:chgData name="Tran Thanh Phong" userId="cc909c690f32a40f" providerId="LiveId" clId="{0BC5403B-C6E8-4EEC-8862-AE5291116D82}" dt="2026-09-24T14:58:24.124" v="56" actId="207"/>
          <ac:spMkLst>
            <pc:docMk/>
            <pc:sldMk cId="2628930829" sldId="310"/>
            <ac:spMk id="27" creationId="{00000000-0000-0000-0000-000000000000}"/>
          </ac:spMkLst>
        </pc:spChg>
        <pc:spChg chg="mod">
          <ac:chgData name="Tran Thanh Phong" userId="cc909c690f32a40f" providerId="LiveId" clId="{0BC5403B-C6E8-4EEC-8862-AE5291116D82}" dt="2026-09-24T14:58:24.124" v="56" actId="207"/>
          <ac:spMkLst>
            <pc:docMk/>
            <pc:sldMk cId="2628930829" sldId="310"/>
            <ac:spMk id="31" creationId="{00000000-0000-0000-0000-000000000000}"/>
          </ac:spMkLst>
        </pc:spChg>
      </pc:sldChg>
      <pc:sldChg chg="modSp setBg">
        <pc:chgData name="Tran Thanh Phong" userId="cc909c690f32a40f" providerId="LiveId" clId="{0BC5403B-C6E8-4EEC-8862-AE5291116D82}" dt="2026-09-24T15:14:59.609" v="138" actId="207"/>
        <pc:sldMkLst>
          <pc:docMk/>
          <pc:sldMk cId="1969480986" sldId="311"/>
        </pc:sldMkLst>
        <pc:spChg chg="mod">
          <ac:chgData name="Tran Thanh Phong" userId="cc909c690f32a40f" providerId="LiveId" clId="{0BC5403B-C6E8-4EEC-8862-AE5291116D82}" dt="2026-09-24T14:58:42.312" v="58" actId="207"/>
          <ac:spMkLst>
            <pc:docMk/>
            <pc:sldMk cId="1969480986" sldId="311"/>
            <ac:spMk id="8" creationId="{421BA678-6E4A-E895-8A72-96E52C3F4708}"/>
          </ac:spMkLst>
        </pc:spChg>
        <pc:spChg chg="mod">
          <ac:chgData name="Tran Thanh Phong" userId="cc909c690f32a40f" providerId="LiveId" clId="{0BC5403B-C6E8-4EEC-8862-AE5291116D82}" dt="2026-09-24T14:58:42.312" v="58" actId="207"/>
          <ac:spMkLst>
            <pc:docMk/>
            <pc:sldMk cId="1969480986" sldId="311"/>
            <ac:spMk id="19" creationId="{00000000-0000-0000-0000-000000000000}"/>
          </ac:spMkLst>
        </pc:spChg>
        <pc:spChg chg="mod">
          <ac:chgData name="Tran Thanh Phong" userId="cc909c690f32a40f" providerId="LiveId" clId="{0BC5403B-C6E8-4EEC-8862-AE5291116D82}" dt="2026-09-24T15:14:59.609" v="138" actId="207"/>
          <ac:spMkLst>
            <pc:docMk/>
            <pc:sldMk cId="1969480986" sldId="311"/>
            <ac:spMk id="22" creationId="{00000000-0000-0000-0000-000000000000}"/>
          </ac:spMkLst>
        </pc:spChg>
      </pc:sldChg>
      <pc:sldChg chg="modSp setBg modAnim">
        <pc:chgData name="Tran Thanh Phong" userId="cc909c690f32a40f" providerId="LiveId" clId="{0BC5403B-C6E8-4EEC-8862-AE5291116D82}" dt="2026-09-24T15:15:04.644" v="139" actId="207"/>
        <pc:sldMkLst>
          <pc:docMk/>
          <pc:sldMk cId="4172627247" sldId="312"/>
        </pc:sldMkLst>
        <pc:spChg chg="mod">
          <ac:chgData name="Tran Thanh Phong" userId="cc909c690f32a40f" providerId="LiveId" clId="{0BC5403B-C6E8-4EEC-8862-AE5291116D82}" dt="2026-09-24T15:15:04.644" v="139" actId="207"/>
          <ac:spMkLst>
            <pc:docMk/>
            <pc:sldMk cId="4172627247" sldId="312"/>
            <ac:spMk id="2" creationId="{00000000-0000-0000-0000-000000000000}"/>
          </ac:spMkLst>
        </pc:spChg>
        <pc:spChg chg="mod">
          <ac:chgData name="Tran Thanh Phong" userId="cc909c690f32a40f" providerId="LiveId" clId="{0BC5403B-C6E8-4EEC-8862-AE5291116D82}" dt="2026-09-24T14:58:48.804" v="60" actId="207"/>
          <ac:spMkLst>
            <pc:docMk/>
            <pc:sldMk cId="4172627247" sldId="312"/>
            <ac:spMk id="4" creationId="{00000000-0000-0000-0000-000000000000}"/>
          </ac:spMkLst>
        </pc:spChg>
      </pc:sldChg>
      <pc:sldChg chg="modSp mod setBg">
        <pc:chgData name="Tran Thanh Phong" userId="cc909c690f32a40f" providerId="LiveId" clId="{0BC5403B-C6E8-4EEC-8862-AE5291116D82}" dt="2026-09-24T15:15:19.642" v="143" actId="207"/>
        <pc:sldMkLst>
          <pc:docMk/>
          <pc:sldMk cId="179985848" sldId="313"/>
        </pc:sldMkLst>
        <pc:spChg chg="mod">
          <ac:chgData name="Tran Thanh Phong" userId="cc909c690f32a40f" providerId="LiveId" clId="{0BC5403B-C6E8-4EEC-8862-AE5291116D82}" dt="2026-09-24T15:15:14.546" v="141" actId="207"/>
          <ac:spMkLst>
            <pc:docMk/>
            <pc:sldMk cId="179985848" sldId="313"/>
            <ac:spMk id="5" creationId="{23774CBE-7D08-6AAF-F2AD-86B34E28A55C}"/>
          </ac:spMkLst>
        </pc:spChg>
        <pc:spChg chg="mod">
          <ac:chgData name="Tran Thanh Phong" userId="cc909c690f32a40f" providerId="LiveId" clId="{0BC5403B-C6E8-4EEC-8862-AE5291116D82}" dt="2026-09-24T15:15:19.642" v="143" actId="207"/>
          <ac:spMkLst>
            <pc:docMk/>
            <pc:sldMk cId="179985848" sldId="313"/>
            <ac:spMk id="10" creationId="{B585CFE1-1E84-2A91-A279-C104B442BEC7}"/>
          </ac:spMkLst>
        </pc:spChg>
        <pc:spChg chg="mod">
          <ac:chgData name="Tran Thanh Phong" userId="cc909c690f32a40f" providerId="LiveId" clId="{0BC5403B-C6E8-4EEC-8862-AE5291116D82}" dt="2026-09-24T15:15:16.015" v="142" actId="14100"/>
          <ac:spMkLst>
            <pc:docMk/>
            <pc:sldMk cId="179985848" sldId="313"/>
            <ac:spMk id="17" creationId="{00000000-0000-0000-0000-000000000000}"/>
          </ac:spMkLst>
        </pc:spChg>
      </pc:sldChg>
      <pc:sldChg chg="modSp setBg modAnim">
        <pc:chgData name="Tran Thanh Phong" userId="cc909c690f32a40f" providerId="LiveId" clId="{0BC5403B-C6E8-4EEC-8862-AE5291116D82}" dt="2026-09-24T15:15:23.529" v="144" actId="207"/>
        <pc:sldMkLst>
          <pc:docMk/>
          <pc:sldMk cId="133619016" sldId="314"/>
        </pc:sldMkLst>
        <pc:spChg chg="mod">
          <ac:chgData name="Tran Thanh Phong" userId="cc909c690f32a40f" providerId="LiveId" clId="{0BC5403B-C6E8-4EEC-8862-AE5291116D82}" dt="2026-09-24T14:59:03.303" v="64" actId="207"/>
          <ac:spMkLst>
            <pc:docMk/>
            <pc:sldMk cId="133619016" sldId="314"/>
            <ac:spMk id="4" creationId="{8B92B18C-3E04-2869-D00A-66ACC67D55BD}"/>
          </ac:spMkLst>
        </pc:spChg>
        <pc:spChg chg="mod">
          <ac:chgData name="Tran Thanh Phong" userId="cc909c690f32a40f" providerId="LiveId" clId="{0BC5403B-C6E8-4EEC-8862-AE5291116D82}" dt="2026-09-24T15:15:23.529" v="144" actId="207"/>
          <ac:spMkLst>
            <pc:docMk/>
            <pc:sldMk cId="133619016" sldId="314"/>
            <ac:spMk id="31" creationId="{00000000-0000-0000-0000-000000000000}"/>
          </ac:spMkLst>
        </pc:spChg>
      </pc:sldChg>
      <pc:sldChg chg="modSp setBg">
        <pc:chgData name="Tran Thanh Phong" userId="cc909c690f32a40f" providerId="LiveId" clId="{0BC5403B-C6E8-4EEC-8862-AE5291116D82}" dt="2026-09-24T15:14:50.311" v="136" actId="207"/>
        <pc:sldMkLst>
          <pc:docMk/>
          <pc:sldMk cId="883608785" sldId="337"/>
        </pc:sldMkLst>
        <pc:spChg chg="mod">
          <ac:chgData name="Tran Thanh Phong" userId="cc909c690f32a40f" providerId="LiveId" clId="{0BC5403B-C6E8-4EEC-8862-AE5291116D82}" dt="2026-09-24T15:14:50.311" v="136" actId="207"/>
          <ac:spMkLst>
            <pc:docMk/>
            <pc:sldMk cId="883608785" sldId="337"/>
            <ac:spMk id="15" creationId="{00000000-0000-0000-0000-000000000000}"/>
          </ac:spMkLst>
        </pc:spChg>
        <pc:spChg chg="mod">
          <ac:chgData name="Tran Thanh Phong" userId="cc909c690f32a40f" providerId="LiveId" clId="{0BC5403B-C6E8-4EEC-8862-AE5291116D82}" dt="2026-09-24T15:13:52.688" v="128" actId="1076"/>
          <ac:spMkLst>
            <pc:docMk/>
            <pc:sldMk cId="883608785" sldId="337"/>
            <ac:spMk id="21" creationId="{00000000-0000-0000-0000-000000000000}"/>
          </ac:spMkLst>
        </pc:spChg>
        <pc:spChg chg="mod">
          <ac:chgData name="Tran Thanh Phong" userId="cc909c690f32a40f" providerId="LiveId" clId="{0BC5403B-C6E8-4EEC-8862-AE5291116D82}" dt="2026-09-24T14:58:34.528" v="57" actId="207"/>
          <ac:spMkLst>
            <pc:docMk/>
            <pc:sldMk cId="883608785" sldId="337"/>
            <ac:spMk id="22" creationId="{00000000-0000-0000-0000-000000000000}"/>
          </ac:spMkLst>
        </pc:spChg>
        <pc:spChg chg="mod">
          <ac:chgData name="Tran Thanh Phong" userId="cc909c690f32a40f" providerId="LiveId" clId="{0BC5403B-C6E8-4EEC-8862-AE5291116D82}" dt="2026-09-24T14:58:34.528" v="57" actId="207"/>
          <ac:spMkLst>
            <pc:docMk/>
            <pc:sldMk cId="883608785" sldId="337"/>
            <ac:spMk id="23" creationId="{00000000-0000-0000-0000-000000000000}"/>
          </ac:spMkLst>
        </pc:spChg>
        <pc:spChg chg="mod">
          <ac:chgData name="Tran Thanh Phong" userId="cc909c690f32a40f" providerId="LiveId" clId="{0BC5403B-C6E8-4EEC-8862-AE5291116D82}" dt="2026-09-24T14:58:34.528" v="57" actId="207"/>
          <ac:spMkLst>
            <pc:docMk/>
            <pc:sldMk cId="883608785" sldId="337"/>
            <ac:spMk id="24" creationId="{00000000-0000-0000-0000-000000000000}"/>
          </ac:spMkLst>
        </pc:spChg>
      </pc:sldChg>
      <pc:sldChg chg="modSp setBg">
        <pc:chgData name="Tran Thanh Phong" userId="cc909c690f32a40f" providerId="LiveId" clId="{0BC5403B-C6E8-4EEC-8862-AE5291116D82}" dt="2026-09-24T15:14:55.360" v="137" actId="207"/>
        <pc:sldMkLst>
          <pc:docMk/>
          <pc:sldMk cId="155581373" sldId="338"/>
        </pc:sldMkLst>
        <pc:spChg chg="mod">
          <ac:chgData name="Tran Thanh Phong" userId="cc909c690f32a40f" providerId="LiveId" clId="{0BC5403B-C6E8-4EEC-8862-AE5291116D82}" dt="2026-09-24T15:14:55.360" v="137" actId="207"/>
          <ac:spMkLst>
            <pc:docMk/>
            <pc:sldMk cId="155581373" sldId="338"/>
            <ac:spMk id="15" creationId="{00000000-0000-0000-0000-000000000000}"/>
          </ac:spMkLst>
        </pc:spChg>
        <pc:spChg chg="mod">
          <ac:chgData name="Tran Thanh Phong" userId="cc909c690f32a40f" providerId="LiveId" clId="{0BC5403B-C6E8-4EEC-8862-AE5291116D82}" dt="2026-09-24T14:58:45.792" v="59" actId="207"/>
          <ac:spMkLst>
            <pc:docMk/>
            <pc:sldMk cId="155581373" sldId="338"/>
            <ac:spMk id="21" creationId="{00000000-0000-0000-0000-000000000000}"/>
          </ac:spMkLst>
        </pc:spChg>
      </pc:sldChg>
      <pc:sldChg chg="modSp setBg modAnim">
        <pc:chgData name="Tran Thanh Phong" userId="cc909c690f32a40f" providerId="LiveId" clId="{0BC5403B-C6E8-4EEC-8862-AE5291116D82}" dt="2026-09-24T15:15:26.882" v="145" actId="207"/>
        <pc:sldMkLst>
          <pc:docMk/>
          <pc:sldMk cId="2244934560" sldId="339"/>
        </pc:sldMkLst>
        <pc:spChg chg="mod">
          <ac:chgData name="Tran Thanh Phong" userId="cc909c690f32a40f" providerId="LiveId" clId="{0BC5403B-C6E8-4EEC-8862-AE5291116D82}" dt="2026-09-24T14:59:07.513" v="65" actId="207"/>
          <ac:spMkLst>
            <pc:docMk/>
            <pc:sldMk cId="2244934560" sldId="339"/>
            <ac:spMk id="4" creationId="{8B92B18C-3E04-2869-D00A-66ACC67D55BD}"/>
          </ac:spMkLst>
        </pc:spChg>
        <pc:spChg chg="mod">
          <ac:chgData name="Tran Thanh Phong" userId="cc909c690f32a40f" providerId="LiveId" clId="{0BC5403B-C6E8-4EEC-8862-AE5291116D82}" dt="2026-09-24T15:15:26.882" v="145" actId="207"/>
          <ac:spMkLst>
            <pc:docMk/>
            <pc:sldMk cId="2244934560" sldId="339"/>
            <ac:spMk id="31" creationId="{00000000-0000-0000-0000-000000000000}"/>
          </ac:spMkLst>
        </pc:spChg>
      </pc:sldChg>
      <pc:sldChg chg="modSp setBg modAnim">
        <pc:chgData name="Tran Thanh Phong" userId="cc909c690f32a40f" providerId="LiveId" clId="{0BC5403B-C6E8-4EEC-8862-AE5291116D82}" dt="2026-09-24T15:15:37.983" v="148" actId="207"/>
        <pc:sldMkLst>
          <pc:docMk/>
          <pc:sldMk cId="349908466" sldId="340"/>
        </pc:sldMkLst>
        <pc:spChg chg="mod">
          <ac:chgData name="Tran Thanh Phong" userId="cc909c690f32a40f" providerId="LiveId" clId="{0BC5403B-C6E8-4EEC-8862-AE5291116D82}" dt="2026-09-24T15:15:35.038" v="147" actId="207"/>
          <ac:spMkLst>
            <pc:docMk/>
            <pc:sldMk cId="349908466" sldId="340"/>
            <ac:spMk id="51" creationId="{6588D997-E4C3-548F-AA39-4B1621C39561}"/>
          </ac:spMkLst>
        </pc:spChg>
        <pc:spChg chg="mod">
          <ac:chgData name="Tran Thanh Phong" userId="cc909c690f32a40f" providerId="LiveId" clId="{0BC5403B-C6E8-4EEC-8862-AE5291116D82}" dt="2026-09-24T15:15:37.983" v="148" actId="207"/>
          <ac:spMkLst>
            <pc:docMk/>
            <pc:sldMk cId="349908466" sldId="340"/>
            <ac:spMk id="52" creationId="{03E99026-A6CC-22EC-8B5C-056F750A4B69}"/>
          </ac:spMkLst>
        </pc:spChg>
      </pc:sldChg>
      <pc:sldChg chg="modSp setBg modAnim">
        <pc:chgData name="Tran Thanh Phong" userId="cc909c690f32a40f" providerId="LiveId" clId="{0BC5403B-C6E8-4EEC-8862-AE5291116D82}" dt="2026-09-24T15:15:48.405" v="151" actId="207"/>
        <pc:sldMkLst>
          <pc:docMk/>
          <pc:sldMk cId="837186078" sldId="341"/>
        </pc:sldMkLst>
        <pc:spChg chg="mod">
          <ac:chgData name="Tran Thanh Phong" userId="cc909c690f32a40f" providerId="LiveId" clId="{0BC5403B-C6E8-4EEC-8862-AE5291116D82}" dt="2026-09-24T15:15:45.328" v="150" actId="207"/>
          <ac:spMkLst>
            <pc:docMk/>
            <pc:sldMk cId="837186078" sldId="341"/>
            <ac:spMk id="51" creationId="{6588D997-E4C3-548F-AA39-4B1621C39561}"/>
          </ac:spMkLst>
        </pc:spChg>
        <pc:spChg chg="mod">
          <ac:chgData name="Tran Thanh Phong" userId="cc909c690f32a40f" providerId="LiveId" clId="{0BC5403B-C6E8-4EEC-8862-AE5291116D82}" dt="2026-09-24T15:15:48.405" v="151" actId="207"/>
          <ac:spMkLst>
            <pc:docMk/>
            <pc:sldMk cId="837186078" sldId="341"/>
            <ac:spMk id="52" creationId="{03E99026-A6CC-22EC-8B5C-056F750A4B69}"/>
          </ac:spMkLst>
        </pc:spChg>
      </pc:sldChg>
      <pc:sldChg chg="modSp setBg modAnim">
        <pc:chgData name="Tran Thanh Phong" userId="cc909c690f32a40f" providerId="LiveId" clId="{0BC5403B-C6E8-4EEC-8862-AE5291116D82}" dt="2026-09-24T15:15:57.640" v="153" actId="207"/>
        <pc:sldMkLst>
          <pc:docMk/>
          <pc:sldMk cId="3673246285" sldId="342"/>
        </pc:sldMkLst>
        <pc:spChg chg="mod">
          <ac:chgData name="Tran Thanh Phong" userId="cc909c690f32a40f" providerId="LiveId" clId="{0BC5403B-C6E8-4EEC-8862-AE5291116D82}" dt="2026-09-24T15:15:54.356" v="152" actId="207"/>
          <ac:spMkLst>
            <pc:docMk/>
            <pc:sldMk cId="3673246285" sldId="342"/>
            <ac:spMk id="51" creationId="{6588D997-E4C3-548F-AA39-4B1621C39561}"/>
          </ac:spMkLst>
        </pc:spChg>
        <pc:spChg chg="mod">
          <ac:chgData name="Tran Thanh Phong" userId="cc909c690f32a40f" providerId="LiveId" clId="{0BC5403B-C6E8-4EEC-8862-AE5291116D82}" dt="2026-09-24T15:15:57.640" v="153" actId="207"/>
          <ac:spMkLst>
            <pc:docMk/>
            <pc:sldMk cId="3673246285" sldId="342"/>
            <ac:spMk id="52" creationId="{03E99026-A6CC-22EC-8B5C-056F750A4B69}"/>
          </ac:spMkLst>
        </pc:spChg>
      </pc:sldChg>
      <pc:sldChg chg="modSp setBg modAnim">
        <pc:chgData name="Tran Thanh Phong" userId="cc909c690f32a40f" providerId="LiveId" clId="{0BC5403B-C6E8-4EEC-8862-AE5291116D82}" dt="2026-09-24T15:16:06.601" v="156" actId="207"/>
        <pc:sldMkLst>
          <pc:docMk/>
          <pc:sldMk cId="2435343209" sldId="343"/>
        </pc:sldMkLst>
        <pc:spChg chg="mod">
          <ac:chgData name="Tran Thanh Phong" userId="cc909c690f32a40f" providerId="LiveId" clId="{0BC5403B-C6E8-4EEC-8862-AE5291116D82}" dt="2026-09-24T15:16:01.281" v="154" actId="207"/>
          <ac:spMkLst>
            <pc:docMk/>
            <pc:sldMk cId="2435343209" sldId="343"/>
            <ac:spMk id="51" creationId="{6588D997-E4C3-548F-AA39-4B1621C39561}"/>
          </ac:spMkLst>
        </pc:spChg>
        <pc:spChg chg="mod">
          <ac:chgData name="Tran Thanh Phong" userId="cc909c690f32a40f" providerId="LiveId" clId="{0BC5403B-C6E8-4EEC-8862-AE5291116D82}" dt="2026-09-24T15:16:06.601" v="156" actId="207"/>
          <ac:spMkLst>
            <pc:docMk/>
            <pc:sldMk cId="2435343209" sldId="343"/>
            <ac:spMk id="52" creationId="{03E99026-A6CC-22EC-8B5C-056F750A4B69}"/>
          </ac:spMkLst>
        </pc:spChg>
      </pc:sldChg>
      <pc:sldChg chg="modSp setBg modAnim">
        <pc:chgData name="Tran Thanh Phong" userId="cc909c690f32a40f" providerId="LiveId" clId="{0BC5403B-C6E8-4EEC-8862-AE5291116D82}" dt="2026-09-24T15:16:15.140" v="159" actId="207"/>
        <pc:sldMkLst>
          <pc:docMk/>
          <pc:sldMk cId="2276072221" sldId="344"/>
        </pc:sldMkLst>
        <pc:spChg chg="mod">
          <ac:chgData name="Tran Thanh Phong" userId="cc909c690f32a40f" providerId="LiveId" clId="{0BC5403B-C6E8-4EEC-8862-AE5291116D82}" dt="2026-09-24T15:16:15.140" v="159" actId="207"/>
          <ac:spMkLst>
            <pc:docMk/>
            <pc:sldMk cId="2276072221" sldId="344"/>
            <ac:spMk id="52" creationId="{03E99026-A6CC-22EC-8B5C-056F750A4B69}"/>
          </ac:spMkLst>
        </pc:spChg>
      </pc:sldChg>
      <pc:sldChg chg="modSp setBg modAnim">
        <pc:chgData name="Tran Thanh Phong" userId="cc909c690f32a40f" providerId="LiveId" clId="{0BC5403B-C6E8-4EEC-8862-AE5291116D82}" dt="2026-09-24T15:07:17.637" v="116"/>
        <pc:sldMkLst>
          <pc:docMk/>
          <pc:sldMk cId="3755152097" sldId="345"/>
        </pc:sldMkLst>
        <pc:spChg chg="mod">
          <ac:chgData name="Tran Thanh Phong" userId="cc909c690f32a40f" providerId="LiveId" clId="{0BC5403B-C6E8-4EEC-8862-AE5291116D82}" dt="2026-09-24T14:59:41.613" v="73" actId="207"/>
          <ac:spMkLst>
            <pc:docMk/>
            <pc:sldMk cId="3755152097" sldId="345"/>
            <ac:spMk id="52" creationId="{03E99026-A6CC-22EC-8B5C-056F750A4B69}"/>
          </ac:spMkLst>
        </pc:spChg>
      </pc:sldChg>
      <pc:sldChg chg="modSp setBg modAnim">
        <pc:chgData name="Tran Thanh Phong" userId="cc909c690f32a40f" providerId="LiveId" clId="{0BC5403B-C6E8-4EEC-8862-AE5291116D82}" dt="2026-09-24T15:16:29.310" v="163" actId="207"/>
        <pc:sldMkLst>
          <pc:docMk/>
          <pc:sldMk cId="3825444492" sldId="346"/>
        </pc:sldMkLst>
        <pc:spChg chg="mod">
          <ac:chgData name="Tran Thanh Phong" userId="cc909c690f32a40f" providerId="LiveId" clId="{0BC5403B-C6E8-4EEC-8862-AE5291116D82}" dt="2026-09-24T15:16:29.310" v="163" actId="207"/>
          <ac:spMkLst>
            <pc:docMk/>
            <pc:sldMk cId="3825444492" sldId="346"/>
            <ac:spMk id="52" creationId="{03E99026-A6CC-22EC-8B5C-056F750A4B69}"/>
          </ac:spMkLst>
        </pc:spChg>
      </pc:sldChg>
      <pc:sldChg chg="modSp setBg modAnim">
        <pc:chgData name="Tran Thanh Phong" userId="cc909c690f32a40f" providerId="LiveId" clId="{0BC5403B-C6E8-4EEC-8862-AE5291116D82}" dt="2026-09-24T15:16:35.263" v="165" actId="207"/>
        <pc:sldMkLst>
          <pc:docMk/>
          <pc:sldMk cId="18822618" sldId="347"/>
        </pc:sldMkLst>
        <pc:spChg chg="mod">
          <ac:chgData name="Tran Thanh Phong" userId="cc909c690f32a40f" providerId="LiveId" clId="{0BC5403B-C6E8-4EEC-8862-AE5291116D82}" dt="2026-09-24T15:16:35.263" v="165" actId="207"/>
          <ac:spMkLst>
            <pc:docMk/>
            <pc:sldMk cId="18822618" sldId="347"/>
            <ac:spMk id="52" creationId="{03E99026-A6CC-22EC-8B5C-056F750A4B69}"/>
          </ac:spMkLst>
        </pc:spChg>
      </pc:sldChg>
      <pc:sldChg chg="modSp mod setBg modAnim">
        <pc:chgData name="Tran Thanh Phong" userId="cc909c690f32a40f" providerId="LiveId" clId="{0BC5403B-C6E8-4EEC-8862-AE5291116D82}" dt="2026-09-24T15:16:42.858" v="168" actId="207"/>
        <pc:sldMkLst>
          <pc:docMk/>
          <pc:sldMk cId="3965229440" sldId="348"/>
        </pc:sldMkLst>
        <pc:spChg chg="mod">
          <ac:chgData name="Tran Thanh Phong" userId="cc909c690f32a40f" providerId="LiveId" clId="{0BC5403B-C6E8-4EEC-8862-AE5291116D82}" dt="2026-09-24T15:16:42.858" v="168" actId="207"/>
          <ac:spMkLst>
            <pc:docMk/>
            <pc:sldMk cId="3965229440" sldId="348"/>
            <ac:spMk id="52" creationId="{03E99026-A6CC-22EC-8B5C-056F750A4B69}"/>
          </ac:spMkLst>
        </pc:spChg>
      </pc:sldChg>
      <pc:sldChg chg="modSp setBg">
        <pc:chgData name="Tran Thanh Phong" userId="cc909c690f32a40f" providerId="LiveId" clId="{0BC5403B-C6E8-4EEC-8862-AE5291116D82}" dt="2026-09-24T15:07:17.637" v="116"/>
        <pc:sldMkLst>
          <pc:docMk/>
          <pc:sldMk cId="2694253691" sldId="349"/>
        </pc:sldMkLst>
        <pc:spChg chg="mod">
          <ac:chgData name="Tran Thanh Phong" userId="cc909c690f32a40f" providerId="LiveId" clId="{0BC5403B-C6E8-4EEC-8862-AE5291116D82}" dt="2026-09-24T15:00:18.933" v="83" actId="207"/>
          <ac:spMkLst>
            <pc:docMk/>
            <pc:sldMk cId="2694253691" sldId="349"/>
            <ac:spMk id="5" creationId="{67430BF5-B8A4-9693-8BD6-05E1215D47A0}"/>
          </ac:spMkLst>
        </pc:spChg>
        <pc:spChg chg="mod">
          <ac:chgData name="Tran Thanh Phong" userId="cc909c690f32a40f" providerId="LiveId" clId="{0BC5403B-C6E8-4EEC-8862-AE5291116D82}" dt="2026-09-24T15:00:22.562" v="84" actId="207"/>
          <ac:spMkLst>
            <pc:docMk/>
            <pc:sldMk cId="2694253691" sldId="349"/>
            <ac:spMk id="52" creationId="{03E99026-A6CC-22EC-8B5C-056F750A4B69}"/>
          </ac:spMkLst>
        </pc:spChg>
      </pc:sldChg>
      <pc:sldChg chg="modSp setBg modAnim">
        <pc:chgData name="Tran Thanh Phong" userId="cc909c690f32a40f" providerId="LiveId" clId="{0BC5403B-C6E8-4EEC-8862-AE5291116D82}" dt="2026-09-24T15:16:50.827" v="170" actId="207"/>
        <pc:sldMkLst>
          <pc:docMk/>
          <pc:sldMk cId="2281341632" sldId="350"/>
        </pc:sldMkLst>
        <pc:spChg chg="mod">
          <ac:chgData name="Tran Thanh Phong" userId="cc909c690f32a40f" providerId="LiveId" clId="{0BC5403B-C6E8-4EEC-8862-AE5291116D82}" dt="2026-09-24T15:16:50.827" v="170" actId="207"/>
          <ac:spMkLst>
            <pc:docMk/>
            <pc:sldMk cId="2281341632" sldId="350"/>
            <ac:spMk id="52" creationId="{03E99026-A6CC-22EC-8B5C-056F750A4B69}"/>
          </ac:spMkLst>
        </pc:spChg>
      </pc:sldChg>
      <pc:sldChg chg="modSp setBg modAnim">
        <pc:chgData name="Tran Thanh Phong" userId="cc909c690f32a40f" providerId="LiveId" clId="{0BC5403B-C6E8-4EEC-8862-AE5291116D82}" dt="2026-09-24T15:16:55.827" v="172" actId="207"/>
        <pc:sldMkLst>
          <pc:docMk/>
          <pc:sldMk cId="3370275217" sldId="351"/>
        </pc:sldMkLst>
        <pc:spChg chg="mod">
          <ac:chgData name="Tran Thanh Phong" userId="cc909c690f32a40f" providerId="LiveId" clId="{0BC5403B-C6E8-4EEC-8862-AE5291116D82}" dt="2026-09-24T15:16:55.827" v="172" actId="207"/>
          <ac:spMkLst>
            <pc:docMk/>
            <pc:sldMk cId="3370275217" sldId="351"/>
            <ac:spMk id="52" creationId="{03E99026-A6CC-22EC-8B5C-056F750A4B69}"/>
          </ac:spMkLst>
        </pc:spChg>
      </pc:sldChg>
      <pc:sldChg chg="modSp mod setBg modAnim">
        <pc:chgData name="Tran Thanh Phong" userId="cc909c690f32a40f" providerId="LiveId" clId="{0BC5403B-C6E8-4EEC-8862-AE5291116D82}" dt="2026-09-24T15:17:04.407" v="175" actId="207"/>
        <pc:sldMkLst>
          <pc:docMk/>
          <pc:sldMk cId="305362487" sldId="352"/>
        </pc:sldMkLst>
        <pc:spChg chg="mod">
          <ac:chgData name="Tran Thanh Phong" userId="cc909c690f32a40f" providerId="LiveId" clId="{0BC5403B-C6E8-4EEC-8862-AE5291116D82}" dt="2026-09-24T15:17:04.407" v="175" actId="207"/>
          <ac:spMkLst>
            <pc:docMk/>
            <pc:sldMk cId="305362487" sldId="352"/>
            <ac:spMk id="52" creationId="{03E99026-A6CC-22EC-8B5C-056F750A4B69}"/>
          </ac:spMkLst>
        </pc:spChg>
      </pc:sldChg>
      <pc:sldChg chg="modSp mod setBg modAnim">
        <pc:chgData name="Tran Thanh Phong" userId="cc909c690f32a40f" providerId="LiveId" clId="{0BC5403B-C6E8-4EEC-8862-AE5291116D82}" dt="2026-09-24T15:17:13.015" v="178" actId="207"/>
        <pc:sldMkLst>
          <pc:docMk/>
          <pc:sldMk cId="1314029442" sldId="353"/>
        </pc:sldMkLst>
        <pc:spChg chg="mod">
          <ac:chgData name="Tran Thanh Phong" userId="cc909c690f32a40f" providerId="LiveId" clId="{0BC5403B-C6E8-4EEC-8862-AE5291116D82}" dt="2026-09-24T15:17:13.015" v="178" actId="207"/>
          <ac:spMkLst>
            <pc:docMk/>
            <pc:sldMk cId="1314029442" sldId="353"/>
            <ac:spMk id="52" creationId="{03E99026-A6CC-22EC-8B5C-056F750A4B69}"/>
          </ac:spMkLst>
        </pc:spChg>
      </pc:sldChg>
      <pc:sldChg chg="modSp mod setBg modAnim">
        <pc:chgData name="Tran Thanh Phong" userId="cc909c690f32a40f" providerId="LiveId" clId="{0BC5403B-C6E8-4EEC-8862-AE5291116D82}" dt="2026-09-24T15:17:22.501" v="181" actId="207"/>
        <pc:sldMkLst>
          <pc:docMk/>
          <pc:sldMk cId="11286355" sldId="354"/>
        </pc:sldMkLst>
        <pc:spChg chg="mod">
          <ac:chgData name="Tran Thanh Phong" userId="cc909c690f32a40f" providerId="LiveId" clId="{0BC5403B-C6E8-4EEC-8862-AE5291116D82}" dt="2026-09-24T15:17:22.501" v="181" actId="207"/>
          <ac:spMkLst>
            <pc:docMk/>
            <pc:sldMk cId="11286355" sldId="354"/>
            <ac:spMk id="52" creationId="{03E99026-A6CC-22EC-8B5C-056F750A4B69}"/>
          </ac:spMkLst>
        </pc:spChg>
      </pc:sldChg>
      <pc:sldChg chg="modSp mod setBg modAnim">
        <pc:chgData name="Tran Thanh Phong" userId="cc909c690f32a40f" providerId="LiveId" clId="{0BC5403B-C6E8-4EEC-8862-AE5291116D82}" dt="2026-09-24T15:18:40.751" v="276" actId="403"/>
        <pc:sldMkLst>
          <pc:docMk/>
          <pc:sldMk cId="2719011192" sldId="355"/>
        </pc:sldMkLst>
        <pc:spChg chg="mod">
          <ac:chgData name="Tran Thanh Phong" userId="cc909c690f32a40f" providerId="LiveId" clId="{0BC5403B-C6E8-4EEC-8862-AE5291116D82}" dt="2026-09-24T15:18:40.751" v="276" actId="403"/>
          <ac:spMkLst>
            <pc:docMk/>
            <pc:sldMk cId="2719011192" sldId="355"/>
            <ac:spMk id="2" creationId="{CF736589-720F-4892-4E33-EEE20BCA577F}"/>
          </ac:spMkLst>
        </pc:spChg>
        <pc:spChg chg="mod">
          <ac:chgData name="Tran Thanh Phong" userId="cc909c690f32a40f" providerId="LiveId" clId="{0BC5403B-C6E8-4EEC-8862-AE5291116D82}" dt="2026-09-24T15:18:27.641" v="269" actId="207"/>
          <ac:spMkLst>
            <pc:docMk/>
            <pc:sldMk cId="2719011192" sldId="355"/>
            <ac:spMk id="52" creationId="{03E99026-A6CC-22EC-8B5C-056F750A4B69}"/>
          </ac:spMkLst>
        </pc:spChg>
      </pc:sldChg>
      <pc:sldChg chg="modSp mod setBg modAnim">
        <pc:chgData name="Tran Thanh Phong" userId="cc909c690f32a40f" providerId="LiveId" clId="{0BC5403B-C6E8-4EEC-8862-AE5291116D82}" dt="2026-09-24T15:18:56.091" v="282" actId="113"/>
        <pc:sldMkLst>
          <pc:docMk/>
          <pc:sldMk cId="4001472044" sldId="356"/>
        </pc:sldMkLst>
        <pc:spChg chg="mod">
          <ac:chgData name="Tran Thanh Phong" userId="cc909c690f32a40f" providerId="LiveId" clId="{0BC5403B-C6E8-4EEC-8862-AE5291116D82}" dt="2026-09-24T15:18:56.091" v="282" actId="113"/>
          <ac:spMkLst>
            <pc:docMk/>
            <pc:sldMk cId="4001472044" sldId="356"/>
            <ac:spMk id="52" creationId="{03E99026-A6CC-22EC-8B5C-056F750A4B69}"/>
          </ac:spMkLst>
        </pc:spChg>
      </pc:sldChg>
      <pc:sldChg chg="modSp mod setBg">
        <pc:chgData name="Tran Thanh Phong" userId="cc909c690f32a40f" providerId="LiveId" clId="{0BC5403B-C6E8-4EEC-8862-AE5291116D82}" dt="2026-09-24T15:19:25.172" v="290" actId="207"/>
        <pc:sldMkLst>
          <pc:docMk/>
          <pc:sldMk cId="531529394" sldId="357"/>
        </pc:sldMkLst>
        <pc:spChg chg="mod">
          <ac:chgData name="Tran Thanh Phong" userId="cc909c690f32a40f" providerId="LiveId" clId="{0BC5403B-C6E8-4EEC-8862-AE5291116D82}" dt="2026-09-24T15:11:35.242" v="124" actId="403"/>
          <ac:spMkLst>
            <pc:docMk/>
            <pc:sldMk cId="531529394" sldId="357"/>
            <ac:spMk id="2" creationId="{CF736589-720F-4892-4E33-EEE20BCA577F}"/>
          </ac:spMkLst>
        </pc:spChg>
        <pc:spChg chg="mod">
          <ac:chgData name="Tran Thanh Phong" userId="cc909c690f32a40f" providerId="LiveId" clId="{0BC5403B-C6E8-4EEC-8862-AE5291116D82}" dt="2026-09-24T15:19:25.172" v="290" actId="207"/>
          <ac:spMkLst>
            <pc:docMk/>
            <pc:sldMk cId="531529394" sldId="357"/>
            <ac:spMk id="52" creationId="{03E99026-A6CC-22EC-8B5C-056F750A4B69}"/>
          </ac:spMkLst>
        </pc:spChg>
      </pc:sldChg>
      <pc:sldChg chg="addSp delSp modSp mod setBg addAnim delAnim">
        <pc:chgData name="Tran Thanh Phong" userId="cc909c690f32a40f" providerId="LiveId" clId="{0BC5403B-C6E8-4EEC-8862-AE5291116D82}" dt="2026-09-24T15:19:02.213" v="284" actId="207"/>
        <pc:sldMkLst>
          <pc:docMk/>
          <pc:sldMk cId="3557859476" sldId="358"/>
        </pc:sldMkLst>
        <pc:spChg chg="add del">
          <ac:chgData name="Tran Thanh Phong" userId="cc909c690f32a40f" providerId="LiveId" clId="{0BC5403B-C6E8-4EEC-8862-AE5291116D82}" dt="2026-09-24T14:55:22.604" v="45" actId="478"/>
          <ac:spMkLst>
            <pc:docMk/>
            <pc:sldMk cId="3557859476" sldId="358"/>
            <ac:spMk id="2" creationId="{CF736589-720F-4892-4E33-EEE20BCA577F}"/>
          </ac:spMkLst>
        </pc:spChg>
        <pc:spChg chg="add del mod">
          <ac:chgData name="Tran Thanh Phong" userId="cc909c690f32a40f" providerId="LiveId" clId="{0BC5403B-C6E8-4EEC-8862-AE5291116D82}" dt="2026-09-24T14:55:22.130" v="44" actId="767"/>
          <ac:spMkLst>
            <pc:docMk/>
            <pc:sldMk cId="3557859476" sldId="358"/>
            <ac:spMk id="3" creationId="{2969AE94-C3B8-CEAB-0AEE-1ADF24D1D742}"/>
          </ac:spMkLst>
        </pc:spChg>
        <pc:spChg chg="add del mod">
          <ac:chgData name="Tran Thanh Phong" userId="cc909c690f32a40f" providerId="LiveId" clId="{0BC5403B-C6E8-4EEC-8862-AE5291116D82}" dt="2026-09-24T15:19:02.213" v="284" actId="207"/>
          <ac:spMkLst>
            <pc:docMk/>
            <pc:sldMk cId="3557859476" sldId="358"/>
            <ac:spMk id="5" creationId="{758FD482-E323-6EE4-FFFF-48145F395666}"/>
          </ac:spMkLst>
        </pc:spChg>
        <pc:spChg chg="add del mod">
          <ac:chgData name="Tran Thanh Phong" userId="cc909c690f32a40f" providerId="LiveId" clId="{0BC5403B-C6E8-4EEC-8862-AE5291116D82}" dt="2026-09-24T15:02:19.099" v="107" actId="207"/>
          <ac:spMkLst>
            <pc:docMk/>
            <pc:sldMk cId="3557859476" sldId="358"/>
            <ac:spMk id="9" creationId="{DA2F84CA-200E-79B7-1D91-C2E3BBDBE059}"/>
          </ac:spMkLst>
        </pc:spChg>
        <pc:spChg chg="add del mod">
          <ac:chgData name="Tran Thanh Phong" userId="cc909c690f32a40f" providerId="LiveId" clId="{0BC5403B-C6E8-4EEC-8862-AE5291116D82}" dt="2026-09-24T15:02:19.099" v="107" actId="207"/>
          <ac:spMkLst>
            <pc:docMk/>
            <pc:sldMk cId="3557859476" sldId="358"/>
            <ac:spMk id="12" creationId="{897A868E-3707-3F59-30E8-934553B33A30}"/>
          </ac:spMkLst>
        </pc:spChg>
        <pc:spChg chg="add del mod">
          <ac:chgData name="Tran Thanh Phong" userId="cc909c690f32a40f" providerId="LiveId" clId="{0BC5403B-C6E8-4EEC-8862-AE5291116D82}" dt="2026-09-24T15:02:19.099" v="107" actId="207"/>
          <ac:spMkLst>
            <pc:docMk/>
            <pc:sldMk cId="3557859476" sldId="358"/>
            <ac:spMk id="14" creationId="{1E401B6A-45DF-DBA0-FE0B-2FF1729140A9}"/>
          </ac:spMkLst>
        </pc:spChg>
        <pc:spChg chg="add del mod">
          <ac:chgData name="Tran Thanh Phong" userId="cc909c690f32a40f" providerId="LiveId" clId="{0BC5403B-C6E8-4EEC-8862-AE5291116D82}" dt="2026-09-24T15:02:19.099" v="107" actId="207"/>
          <ac:spMkLst>
            <pc:docMk/>
            <pc:sldMk cId="3557859476" sldId="358"/>
            <ac:spMk id="16" creationId="{5B1283DA-901E-F8BA-5025-936C4B14B201}"/>
          </ac:spMkLst>
        </pc:spChg>
        <pc:spChg chg="add del mod">
          <ac:chgData name="Tran Thanh Phong" userId="cc909c690f32a40f" providerId="LiveId" clId="{0BC5403B-C6E8-4EEC-8862-AE5291116D82}" dt="2026-09-24T15:18:59.917" v="283" actId="207"/>
          <ac:spMkLst>
            <pc:docMk/>
            <pc:sldMk cId="3557859476" sldId="358"/>
            <ac:spMk id="52" creationId="{03E99026-A6CC-22EC-8B5C-056F750A4B69}"/>
          </ac:spMkLst>
        </pc:spChg>
      </pc:sldChg>
      <pc:sldChg chg="add del setBg">
        <pc:chgData name="Tran Thanh Phong" userId="cc909c690f32a40f" providerId="LiveId" clId="{0BC5403B-C6E8-4EEC-8862-AE5291116D82}" dt="2026-09-24T15:20:06.337" v="292" actId="2696"/>
        <pc:sldMkLst>
          <pc:docMk/>
          <pc:sldMk cId="0" sldId="359"/>
        </pc:sldMkLst>
      </pc:sldChg>
      <pc:sldChg chg="new del ord">
        <pc:chgData name="Tran Thanh Phong" userId="cc909c690f32a40f" providerId="LiveId" clId="{0BC5403B-C6E8-4EEC-8862-AE5291116D82}" dt="2026-09-24T14:53:10.985" v="21" actId="47"/>
        <pc:sldMkLst>
          <pc:docMk/>
          <pc:sldMk cId="918076330" sldId="359"/>
        </pc:sldMkLst>
      </pc:sldChg>
      <pc:sldMasterChg chg="setBg modSldLayout">
        <pc:chgData name="Tran Thanh Phong" userId="cc909c690f32a40f" providerId="LiveId" clId="{0BC5403B-C6E8-4EEC-8862-AE5291116D82}" dt="2026-09-24T15:18:09.795" v="268"/>
        <pc:sldMasterMkLst>
          <pc:docMk/>
          <pc:sldMasterMk cId="413858065" sldId="2147483815"/>
        </pc:sldMasterMkLst>
        <pc:sldLayoutChg chg="setBg">
          <pc:chgData name="Tran Thanh Phong" userId="cc909c690f32a40f" providerId="LiveId" clId="{0BC5403B-C6E8-4EEC-8862-AE5291116D82}" dt="2026-09-24T15:18:09.795" v="268"/>
          <pc:sldLayoutMkLst>
            <pc:docMk/>
            <pc:sldMasterMk cId="413858065" sldId="2147483815"/>
            <pc:sldLayoutMk cId="3372375580" sldId="2147483816"/>
          </pc:sldLayoutMkLst>
        </pc:sldLayoutChg>
        <pc:sldLayoutChg chg="setBg">
          <pc:chgData name="Tran Thanh Phong" userId="cc909c690f32a40f" providerId="LiveId" clId="{0BC5403B-C6E8-4EEC-8862-AE5291116D82}" dt="2026-09-24T15:18:09.795" v="268"/>
          <pc:sldLayoutMkLst>
            <pc:docMk/>
            <pc:sldMasterMk cId="413858065" sldId="2147483815"/>
            <pc:sldLayoutMk cId="1709718924" sldId="2147483817"/>
          </pc:sldLayoutMkLst>
        </pc:sldLayoutChg>
        <pc:sldLayoutChg chg="setBg">
          <pc:chgData name="Tran Thanh Phong" userId="cc909c690f32a40f" providerId="LiveId" clId="{0BC5403B-C6E8-4EEC-8862-AE5291116D82}" dt="2026-09-24T15:18:09.795" v="268"/>
          <pc:sldLayoutMkLst>
            <pc:docMk/>
            <pc:sldMasterMk cId="413858065" sldId="2147483815"/>
            <pc:sldLayoutMk cId="1339749434" sldId="2147483818"/>
          </pc:sldLayoutMkLst>
        </pc:sldLayoutChg>
        <pc:sldLayoutChg chg="setBg">
          <pc:chgData name="Tran Thanh Phong" userId="cc909c690f32a40f" providerId="LiveId" clId="{0BC5403B-C6E8-4EEC-8862-AE5291116D82}" dt="2026-09-24T15:18:09.795" v="268"/>
          <pc:sldLayoutMkLst>
            <pc:docMk/>
            <pc:sldMasterMk cId="413858065" sldId="2147483815"/>
            <pc:sldLayoutMk cId="3442023332" sldId="2147483819"/>
          </pc:sldLayoutMkLst>
        </pc:sldLayoutChg>
        <pc:sldLayoutChg chg="setBg">
          <pc:chgData name="Tran Thanh Phong" userId="cc909c690f32a40f" providerId="LiveId" clId="{0BC5403B-C6E8-4EEC-8862-AE5291116D82}" dt="2026-09-24T15:18:09.795" v="268"/>
          <pc:sldLayoutMkLst>
            <pc:docMk/>
            <pc:sldMasterMk cId="413858065" sldId="2147483815"/>
            <pc:sldLayoutMk cId="901255153" sldId="2147483820"/>
          </pc:sldLayoutMkLst>
        </pc:sldLayoutChg>
        <pc:sldLayoutChg chg="setBg">
          <pc:chgData name="Tran Thanh Phong" userId="cc909c690f32a40f" providerId="LiveId" clId="{0BC5403B-C6E8-4EEC-8862-AE5291116D82}" dt="2026-09-24T15:18:09.795" v="268"/>
          <pc:sldLayoutMkLst>
            <pc:docMk/>
            <pc:sldMasterMk cId="413858065" sldId="2147483815"/>
            <pc:sldLayoutMk cId="3205695037" sldId="2147483821"/>
          </pc:sldLayoutMkLst>
        </pc:sldLayoutChg>
        <pc:sldLayoutChg chg="setBg">
          <pc:chgData name="Tran Thanh Phong" userId="cc909c690f32a40f" providerId="LiveId" clId="{0BC5403B-C6E8-4EEC-8862-AE5291116D82}" dt="2026-09-24T15:18:09.795" v="268"/>
          <pc:sldLayoutMkLst>
            <pc:docMk/>
            <pc:sldMasterMk cId="413858065" sldId="2147483815"/>
            <pc:sldLayoutMk cId="1016715883" sldId="2147483822"/>
          </pc:sldLayoutMkLst>
        </pc:sldLayoutChg>
        <pc:sldLayoutChg chg="setBg">
          <pc:chgData name="Tran Thanh Phong" userId="cc909c690f32a40f" providerId="LiveId" clId="{0BC5403B-C6E8-4EEC-8862-AE5291116D82}" dt="2026-09-24T15:18:09.795" v="268"/>
          <pc:sldLayoutMkLst>
            <pc:docMk/>
            <pc:sldMasterMk cId="413858065" sldId="2147483815"/>
            <pc:sldLayoutMk cId="1220861857" sldId="2147483823"/>
          </pc:sldLayoutMkLst>
        </pc:sldLayoutChg>
        <pc:sldLayoutChg chg="setBg">
          <pc:chgData name="Tran Thanh Phong" userId="cc909c690f32a40f" providerId="LiveId" clId="{0BC5403B-C6E8-4EEC-8862-AE5291116D82}" dt="2026-09-24T15:18:09.795" v="268"/>
          <pc:sldLayoutMkLst>
            <pc:docMk/>
            <pc:sldMasterMk cId="413858065" sldId="2147483815"/>
            <pc:sldLayoutMk cId="2882857326" sldId="2147483824"/>
          </pc:sldLayoutMkLst>
        </pc:sldLayoutChg>
        <pc:sldLayoutChg chg="setBg">
          <pc:chgData name="Tran Thanh Phong" userId="cc909c690f32a40f" providerId="LiveId" clId="{0BC5403B-C6E8-4EEC-8862-AE5291116D82}" dt="2026-09-24T15:18:09.795" v="268"/>
          <pc:sldLayoutMkLst>
            <pc:docMk/>
            <pc:sldMasterMk cId="413858065" sldId="2147483815"/>
            <pc:sldLayoutMk cId="1732169431" sldId="2147483825"/>
          </pc:sldLayoutMkLst>
        </pc:sldLayoutChg>
        <pc:sldLayoutChg chg="setBg">
          <pc:chgData name="Tran Thanh Phong" userId="cc909c690f32a40f" providerId="LiveId" clId="{0BC5403B-C6E8-4EEC-8862-AE5291116D82}" dt="2026-09-24T15:18:09.795" v="268"/>
          <pc:sldLayoutMkLst>
            <pc:docMk/>
            <pc:sldMasterMk cId="413858065" sldId="2147483815"/>
            <pc:sldLayoutMk cId="3832654773" sldId="2147483826"/>
          </pc:sldLayoutMkLst>
        </pc:sldLayoutChg>
        <pc:sldLayoutChg chg="setBg">
          <pc:chgData name="Tran Thanh Phong" userId="cc909c690f32a40f" providerId="LiveId" clId="{0BC5403B-C6E8-4EEC-8862-AE5291116D82}" dt="2026-09-24T15:18:09.795" v="268"/>
          <pc:sldLayoutMkLst>
            <pc:docMk/>
            <pc:sldMasterMk cId="413858065" sldId="2147483815"/>
            <pc:sldLayoutMk cId="313464675" sldId="2147483827"/>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8553F7-B9DF-40E4-9460-D9E3E4AC60BE}" type="datetimeFigureOut">
              <a:rPr lang="en-US" smtClean="0"/>
              <a:t>9/24/2026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6F3B7D-E3BB-4AF2-97E7-41990B22480D}" type="slidenum">
              <a:rPr lang="en-US" smtClean="0"/>
              <a:t>‹#›</a:t>
            </a:fld>
            <a:endParaRPr lang="en-US"/>
          </a:p>
        </p:txBody>
      </p:sp>
    </p:spTree>
    <p:extLst>
      <p:ext uri="{BB962C8B-B14F-4D97-AF65-F5344CB8AC3E}">
        <p14:creationId xmlns:p14="http://schemas.microsoft.com/office/powerpoint/2010/main" val="1866573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3</a:t>
            </a:fld>
            <a:endParaRPr lang="en-US"/>
          </a:p>
        </p:txBody>
      </p:sp>
    </p:spTree>
    <p:extLst>
      <p:ext uri="{BB962C8B-B14F-4D97-AF65-F5344CB8AC3E}">
        <p14:creationId xmlns:p14="http://schemas.microsoft.com/office/powerpoint/2010/main" val="1567495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4</a:t>
            </a:fld>
            <a:endParaRPr lang="en-US"/>
          </a:p>
        </p:txBody>
      </p:sp>
    </p:spTree>
    <p:extLst>
      <p:ext uri="{BB962C8B-B14F-4D97-AF65-F5344CB8AC3E}">
        <p14:creationId xmlns:p14="http://schemas.microsoft.com/office/powerpoint/2010/main" val="1567495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5</a:t>
            </a:fld>
            <a:endParaRPr lang="en-US"/>
          </a:p>
        </p:txBody>
      </p:sp>
    </p:spTree>
    <p:extLst>
      <p:ext uri="{BB962C8B-B14F-4D97-AF65-F5344CB8AC3E}">
        <p14:creationId xmlns:p14="http://schemas.microsoft.com/office/powerpoint/2010/main" val="15674951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6</a:t>
            </a:fld>
            <a:endParaRPr lang="en-US"/>
          </a:p>
        </p:txBody>
      </p:sp>
    </p:spTree>
    <p:extLst>
      <p:ext uri="{BB962C8B-B14F-4D97-AF65-F5344CB8AC3E}">
        <p14:creationId xmlns:p14="http://schemas.microsoft.com/office/powerpoint/2010/main" val="38048521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7</a:t>
            </a:fld>
            <a:endParaRPr lang="en-US"/>
          </a:p>
        </p:txBody>
      </p:sp>
    </p:spTree>
    <p:extLst>
      <p:ext uri="{BB962C8B-B14F-4D97-AF65-F5344CB8AC3E}">
        <p14:creationId xmlns:p14="http://schemas.microsoft.com/office/powerpoint/2010/main" val="38786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8</a:t>
            </a:fld>
            <a:endParaRPr lang="en-US"/>
          </a:p>
        </p:txBody>
      </p:sp>
    </p:spTree>
    <p:extLst>
      <p:ext uri="{BB962C8B-B14F-4D97-AF65-F5344CB8AC3E}">
        <p14:creationId xmlns:p14="http://schemas.microsoft.com/office/powerpoint/2010/main" val="1567495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9</a:t>
            </a:fld>
            <a:endParaRPr lang="en-US"/>
          </a:p>
        </p:txBody>
      </p:sp>
    </p:spTree>
    <p:extLst>
      <p:ext uri="{BB962C8B-B14F-4D97-AF65-F5344CB8AC3E}">
        <p14:creationId xmlns:p14="http://schemas.microsoft.com/office/powerpoint/2010/main" val="15674951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10</a:t>
            </a:fld>
            <a:endParaRPr lang="en-US"/>
          </a:p>
        </p:txBody>
      </p:sp>
    </p:spTree>
    <p:extLst>
      <p:ext uri="{BB962C8B-B14F-4D97-AF65-F5344CB8AC3E}">
        <p14:creationId xmlns:p14="http://schemas.microsoft.com/office/powerpoint/2010/main" val="1567495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11</a:t>
            </a:fld>
            <a:endParaRPr lang="en-US"/>
          </a:p>
        </p:txBody>
      </p:sp>
    </p:spTree>
    <p:extLst>
      <p:ext uri="{BB962C8B-B14F-4D97-AF65-F5344CB8AC3E}">
        <p14:creationId xmlns:p14="http://schemas.microsoft.com/office/powerpoint/2010/main" val="15674951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12</a:t>
            </a:fld>
            <a:endParaRPr lang="en-US"/>
          </a:p>
        </p:txBody>
      </p:sp>
    </p:spTree>
    <p:extLst>
      <p:ext uri="{BB962C8B-B14F-4D97-AF65-F5344CB8AC3E}">
        <p14:creationId xmlns:p14="http://schemas.microsoft.com/office/powerpoint/2010/main" val="34675654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13</a:t>
            </a:fld>
            <a:endParaRPr lang="en-US"/>
          </a:p>
        </p:txBody>
      </p:sp>
    </p:spTree>
    <p:extLst>
      <p:ext uri="{BB962C8B-B14F-4D97-AF65-F5344CB8AC3E}">
        <p14:creationId xmlns:p14="http://schemas.microsoft.com/office/powerpoint/2010/main" val="42457354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14</a:t>
            </a:fld>
            <a:endParaRPr lang="en-US"/>
          </a:p>
        </p:txBody>
      </p:sp>
    </p:spTree>
    <p:extLst>
      <p:ext uri="{BB962C8B-B14F-4D97-AF65-F5344CB8AC3E}">
        <p14:creationId xmlns:p14="http://schemas.microsoft.com/office/powerpoint/2010/main" val="41510224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15</a:t>
            </a:fld>
            <a:endParaRPr lang="en-US"/>
          </a:p>
        </p:txBody>
      </p:sp>
    </p:spTree>
    <p:extLst>
      <p:ext uri="{BB962C8B-B14F-4D97-AF65-F5344CB8AC3E}">
        <p14:creationId xmlns:p14="http://schemas.microsoft.com/office/powerpoint/2010/main" val="2000587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16</a:t>
            </a:fld>
            <a:endParaRPr lang="en-US"/>
          </a:p>
        </p:txBody>
      </p:sp>
    </p:spTree>
    <p:extLst>
      <p:ext uri="{BB962C8B-B14F-4D97-AF65-F5344CB8AC3E}">
        <p14:creationId xmlns:p14="http://schemas.microsoft.com/office/powerpoint/2010/main" val="23754344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17</a:t>
            </a:fld>
            <a:endParaRPr lang="en-US"/>
          </a:p>
        </p:txBody>
      </p:sp>
    </p:spTree>
    <p:extLst>
      <p:ext uri="{BB962C8B-B14F-4D97-AF65-F5344CB8AC3E}">
        <p14:creationId xmlns:p14="http://schemas.microsoft.com/office/powerpoint/2010/main" val="16758097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18</a:t>
            </a:fld>
            <a:endParaRPr lang="en-US"/>
          </a:p>
        </p:txBody>
      </p:sp>
    </p:spTree>
    <p:extLst>
      <p:ext uri="{BB962C8B-B14F-4D97-AF65-F5344CB8AC3E}">
        <p14:creationId xmlns:p14="http://schemas.microsoft.com/office/powerpoint/2010/main" val="19201886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19</a:t>
            </a:fld>
            <a:endParaRPr lang="en-US"/>
          </a:p>
        </p:txBody>
      </p:sp>
    </p:spTree>
    <p:extLst>
      <p:ext uri="{BB962C8B-B14F-4D97-AF65-F5344CB8AC3E}">
        <p14:creationId xmlns:p14="http://schemas.microsoft.com/office/powerpoint/2010/main" val="15091325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20</a:t>
            </a:fld>
            <a:endParaRPr lang="en-US"/>
          </a:p>
        </p:txBody>
      </p:sp>
    </p:spTree>
    <p:extLst>
      <p:ext uri="{BB962C8B-B14F-4D97-AF65-F5344CB8AC3E}">
        <p14:creationId xmlns:p14="http://schemas.microsoft.com/office/powerpoint/2010/main" val="17134945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21</a:t>
            </a:fld>
            <a:endParaRPr lang="en-US"/>
          </a:p>
        </p:txBody>
      </p:sp>
    </p:spTree>
    <p:extLst>
      <p:ext uri="{BB962C8B-B14F-4D97-AF65-F5344CB8AC3E}">
        <p14:creationId xmlns:p14="http://schemas.microsoft.com/office/powerpoint/2010/main" val="41214115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22</a:t>
            </a:fld>
            <a:endParaRPr lang="en-US"/>
          </a:p>
        </p:txBody>
      </p:sp>
    </p:spTree>
    <p:extLst>
      <p:ext uri="{BB962C8B-B14F-4D97-AF65-F5344CB8AC3E}">
        <p14:creationId xmlns:p14="http://schemas.microsoft.com/office/powerpoint/2010/main" val="2564231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23</a:t>
            </a:fld>
            <a:endParaRPr lang="en-US"/>
          </a:p>
        </p:txBody>
      </p:sp>
    </p:spTree>
    <p:extLst>
      <p:ext uri="{BB962C8B-B14F-4D97-AF65-F5344CB8AC3E}">
        <p14:creationId xmlns:p14="http://schemas.microsoft.com/office/powerpoint/2010/main" val="15238402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24</a:t>
            </a:fld>
            <a:endParaRPr lang="en-US"/>
          </a:p>
        </p:txBody>
      </p:sp>
    </p:spTree>
    <p:extLst>
      <p:ext uri="{BB962C8B-B14F-4D97-AF65-F5344CB8AC3E}">
        <p14:creationId xmlns:p14="http://schemas.microsoft.com/office/powerpoint/2010/main" val="23184238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25</a:t>
            </a:fld>
            <a:endParaRPr lang="en-US"/>
          </a:p>
        </p:txBody>
      </p:sp>
    </p:spTree>
    <p:extLst>
      <p:ext uri="{BB962C8B-B14F-4D97-AF65-F5344CB8AC3E}">
        <p14:creationId xmlns:p14="http://schemas.microsoft.com/office/powerpoint/2010/main" val="9914694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26</a:t>
            </a:fld>
            <a:endParaRPr lang="en-US"/>
          </a:p>
        </p:txBody>
      </p:sp>
    </p:spTree>
    <p:extLst>
      <p:ext uri="{BB962C8B-B14F-4D97-AF65-F5344CB8AC3E}">
        <p14:creationId xmlns:p14="http://schemas.microsoft.com/office/powerpoint/2010/main" val="7564133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27</a:t>
            </a:fld>
            <a:endParaRPr lang="en-US"/>
          </a:p>
        </p:txBody>
      </p:sp>
    </p:spTree>
    <p:extLst>
      <p:ext uri="{BB962C8B-B14F-4D97-AF65-F5344CB8AC3E}">
        <p14:creationId xmlns:p14="http://schemas.microsoft.com/office/powerpoint/2010/main" val="31335157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28</a:t>
            </a:fld>
            <a:endParaRPr lang="en-US"/>
          </a:p>
        </p:txBody>
      </p:sp>
    </p:spTree>
    <p:extLst>
      <p:ext uri="{BB962C8B-B14F-4D97-AF65-F5344CB8AC3E}">
        <p14:creationId xmlns:p14="http://schemas.microsoft.com/office/powerpoint/2010/main" val="41490736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29</a:t>
            </a:fld>
            <a:endParaRPr lang="en-US"/>
          </a:p>
        </p:txBody>
      </p:sp>
    </p:spTree>
    <p:extLst>
      <p:ext uri="{BB962C8B-B14F-4D97-AF65-F5344CB8AC3E}">
        <p14:creationId xmlns:p14="http://schemas.microsoft.com/office/powerpoint/2010/main" val="27917685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30</a:t>
            </a:fld>
            <a:endParaRPr lang="en-US"/>
          </a:p>
        </p:txBody>
      </p:sp>
    </p:spTree>
    <p:extLst>
      <p:ext uri="{BB962C8B-B14F-4D97-AF65-F5344CB8AC3E}">
        <p14:creationId xmlns:p14="http://schemas.microsoft.com/office/powerpoint/2010/main" val="29125327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6F3B7D-E3BB-4AF2-97E7-41990B22480D}" type="slidenum">
              <a:rPr lang="en-US" smtClean="0"/>
              <a:t>31</a:t>
            </a:fld>
            <a:endParaRPr lang="en-US"/>
          </a:p>
        </p:txBody>
      </p:sp>
    </p:spTree>
    <p:extLst>
      <p:ext uri="{BB962C8B-B14F-4D97-AF65-F5344CB8AC3E}">
        <p14:creationId xmlns:p14="http://schemas.microsoft.com/office/powerpoint/2010/main" val="357054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8A930-EA93-6CC3-A98D-065E603243FD}"/>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4BC4A84-A38C-899B-400D-81DB2286CF88}"/>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917D2209-48F2-E0B5-18B1-7AFD8AA25048}"/>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5" name="Footer Placeholder 4">
            <a:extLst>
              <a:ext uri="{FF2B5EF4-FFF2-40B4-BE49-F238E27FC236}">
                <a16:creationId xmlns:a16="http://schemas.microsoft.com/office/drawing/2014/main" id="{FE59A801-2337-B4C8-552F-6D3A5AD8B2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62F561-4AA3-BA7D-FD56-6FB4A27DE663}"/>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3372375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22D63-6845-4BB9-2567-DE735017A6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80F2D8-43F0-FA6D-D19E-BC15A624168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BE1003-9655-6D5A-239E-2D2DDCEEAE9A}"/>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5" name="Footer Placeholder 4">
            <a:extLst>
              <a:ext uri="{FF2B5EF4-FFF2-40B4-BE49-F238E27FC236}">
                <a16:creationId xmlns:a16="http://schemas.microsoft.com/office/drawing/2014/main" id="{EBF950F4-6441-EC32-757D-D26C51EE12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562FAD-924D-1052-2EA9-EFA93146F5B5}"/>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1709718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46210-BAC3-817D-BD4D-4FE1CFA0B1C2}"/>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5CEC0BCF-F942-5541-7D03-BE80C0FE2F91}"/>
              </a:ext>
            </a:extLst>
          </p:cNvPr>
          <p:cNvSpPr>
            <a:spLocks noGrp="1"/>
          </p:cNvSpPr>
          <p:nvPr>
            <p:ph type="body" idx="1"/>
          </p:nvPr>
        </p:nvSpPr>
        <p:spPr>
          <a:xfrm>
            <a:off x="623888"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16AA78-CCAC-1A24-4E35-D6989E61964D}"/>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5" name="Footer Placeholder 4">
            <a:extLst>
              <a:ext uri="{FF2B5EF4-FFF2-40B4-BE49-F238E27FC236}">
                <a16:creationId xmlns:a16="http://schemas.microsoft.com/office/drawing/2014/main" id="{F37C3E96-6C7A-717C-26BD-7A5876CEEC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85F47A-3027-CBB0-3466-BE771DA2FAD8}"/>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1339749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DAC9C-CB28-28D6-5971-EE1C577B7AD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902B2C9-2220-EACA-F782-4D76BADEFAE8}"/>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FABFBCC-B559-9F95-9109-02E09E57EBCE}"/>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EA560B0-310D-A58F-9514-FCF71ACFA560}"/>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6" name="Footer Placeholder 5">
            <a:extLst>
              <a:ext uri="{FF2B5EF4-FFF2-40B4-BE49-F238E27FC236}">
                <a16:creationId xmlns:a16="http://schemas.microsoft.com/office/drawing/2014/main" id="{9326AC68-0CBC-5445-9C23-D4EED27FB5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9C1261-5453-D3E7-470A-3DC200621B24}"/>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3442023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F6082-06AC-1231-FF04-348A60D478E5}"/>
              </a:ext>
            </a:extLst>
          </p:cNvPr>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a:extLst>
              <a:ext uri="{FF2B5EF4-FFF2-40B4-BE49-F238E27FC236}">
                <a16:creationId xmlns:a16="http://schemas.microsoft.com/office/drawing/2014/main" id="{19AA1D7D-BB13-8439-1C22-E625E5B5C195}"/>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80AE4A14-782E-8370-A2EE-94248B2FAFDE}"/>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6153E7-4944-28A2-E058-F172301E568E}"/>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9BB7ABD9-64D7-0F19-FAB6-F9C90C555D36}"/>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C13256A-8D51-BDBF-F793-9D17EF9B1742}"/>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8" name="Footer Placeholder 7">
            <a:extLst>
              <a:ext uri="{FF2B5EF4-FFF2-40B4-BE49-F238E27FC236}">
                <a16:creationId xmlns:a16="http://schemas.microsoft.com/office/drawing/2014/main" id="{360C8944-F870-0E77-1AB2-41611AB2786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64C403-43AB-C586-152C-A0D3545AE4B6}"/>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901255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B0D11-F01D-10B1-1448-F928CA6276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A902721-FD2E-4D41-382B-DC0725D5AB10}"/>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4" name="Footer Placeholder 3">
            <a:extLst>
              <a:ext uri="{FF2B5EF4-FFF2-40B4-BE49-F238E27FC236}">
                <a16:creationId xmlns:a16="http://schemas.microsoft.com/office/drawing/2014/main" id="{083C5080-91BF-C2A1-F30E-8EDF472E496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93844B-A562-0CEF-CC46-DA8BE396967B}"/>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3205695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D72915-BC3A-2014-F046-59F59BA88037}"/>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3" name="Footer Placeholder 2">
            <a:extLst>
              <a:ext uri="{FF2B5EF4-FFF2-40B4-BE49-F238E27FC236}">
                <a16:creationId xmlns:a16="http://schemas.microsoft.com/office/drawing/2014/main" id="{9075FB7D-79AB-A91F-B48E-AE166851480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9A51AC9-ACCA-A73F-D23E-AE5F12AA7DC3}"/>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1016715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BBDB9-B956-A1C0-64CA-9CF85B345BA6}"/>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6CD8841D-ACB4-389A-8ED2-8ADA030BB00F}"/>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5D70AE8-02D1-89E2-3EDD-F2DCA63CE8BD}"/>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4A725E1-1BDE-6595-C458-1060EE21C4AF}"/>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6" name="Footer Placeholder 5">
            <a:extLst>
              <a:ext uri="{FF2B5EF4-FFF2-40B4-BE49-F238E27FC236}">
                <a16:creationId xmlns:a16="http://schemas.microsoft.com/office/drawing/2014/main" id="{4C139456-39A1-4287-961E-265BAF7B2BF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9B09726-EB84-28A7-3C6A-D6D9925C9151}"/>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1220861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7C843-2B8E-4BED-64D4-09A6AB5668D0}"/>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AE120288-1956-009E-7FE4-5798C7E24A2D}"/>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86D64A43-D8BF-AE76-AD53-523601484F0F}"/>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A37F48A-4BF5-1092-6F99-F2C6286CC694}"/>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6" name="Footer Placeholder 5">
            <a:extLst>
              <a:ext uri="{FF2B5EF4-FFF2-40B4-BE49-F238E27FC236}">
                <a16:creationId xmlns:a16="http://schemas.microsoft.com/office/drawing/2014/main" id="{862DF367-5800-108D-B750-17C5B73B2D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DF0A885-C836-5B57-A071-C3E8D41353F8}"/>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2882857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6B06F-9255-1987-E3A4-90B5383E161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BFA9E16-B08C-2D37-C368-ADEB4DEF37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8391D2-74FE-9BC8-30DA-53F48C65D2B5}"/>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5" name="Footer Placeholder 4">
            <a:extLst>
              <a:ext uri="{FF2B5EF4-FFF2-40B4-BE49-F238E27FC236}">
                <a16:creationId xmlns:a16="http://schemas.microsoft.com/office/drawing/2014/main" id="{41B41EFD-2363-270B-6238-D2A865028B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55E35E-2E0E-1E0B-EB9E-534A45051658}"/>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1732169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1BC9FA-BB63-7A00-F7CD-96707E70C050}"/>
              </a:ext>
            </a:extLst>
          </p:cNvPr>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6E5DB64-CC06-B7B1-CEA8-D52FAF491A44}"/>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9A21FB-F8DA-ABB4-FFC9-749A3A8BA126}"/>
              </a:ext>
            </a:extLst>
          </p:cNvPr>
          <p:cNvSpPr>
            <a:spLocks noGrp="1"/>
          </p:cNvSpPr>
          <p:nvPr>
            <p:ph type="dt" sz="half" idx="10"/>
          </p:nvPr>
        </p:nvSpPr>
        <p:spPr/>
        <p:txBody>
          <a:bodyPr/>
          <a:lstStyle/>
          <a:p>
            <a:fld id="{BF611894-28B8-4005-BA35-73238799DD5F}" type="datetimeFigureOut">
              <a:rPr lang="en-US" smtClean="0"/>
              <a:t>9/24/2026</a:t>
            </a:fld>
            <a:endParaRPr lang="en-US"/>
          </a:p>
        </p:txBody>
      </p:sp>
      <p:sp>
        <p:nvSpPr>
          <p:cNvPr id="5" name="Footer Placeholder 4">
            <a:extLst>
              <a:ext uri="{FF2B5EF4-FFF2-40B4-BE49-F238E27FC236}">
                <a16:creationId xmlns:a16="http://schemas.microsoft.com/office/drawing/2014/main" id="{7D3E9F47-972C-D08A-B1DD-4C9DC87040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61740B-F9BC-7BAE-3A92-E99223BABFA3}"/>
              </a:ext>
            </a:extLst>
          </p:cNvPr>
          <p:cNvSpPr>
            <a:spLocks noGrp="1"/>
          </p:cNvSpPr>
          <p:nvPr>
            <p:ph type="sldNum" sz="quarter" idx="12"/>
          </p:nvPr>
        </p:nvSpPr>
        <p:spPr/>
        <p:txBody>
          <a:bodyPr/>
          <a:lstStyle/>
          <a:p>
            <a:fld id="{D0E06FD8-449D-4F0F-BCDD-5B30A88EA0EC}" type="slidenum">
              <a:rPr lang="en-US" smtClean="0"/>
              <a:t>‹#›</a:t>
            </a:fld>
            <a:endParaRPr lang="en-US"/>
          </a:p>
        </p:txBody>
      </p:sp>
    </p:spTree>
    <p:extLst>
      <p:ext uri="{BB962C8B-B14F-4D97-AF65-F5344CB8AC3E}">
        <p14:creationId xmlns:p14="http://schemas.microsoft.com/office/powerpoint/2010/main" val="3832654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464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80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3A43FF-8C67-29F7-D7FE-D16DBAF8AABC}"/>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761E202-B5A1-C510-3A4A-EBB9033081F2}"/>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448389-EF1B-1952-C9EB-9427DF50E06A}"/>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BF611894-28B8-4005-BA35-73238799DD5F}" type="datetimeFigureOut">
              <a:rPr lang="en-US" smtClean="0"/>
              <a:t>9/24/2026</a:t>
            </a:fld>
            <a:endParaRPr lang="en-US"/>
          </a:p>
        </p:txBody>
      </p:sp>
      <p:sp>
        <p:nvSpPr>
          <p:cNvPr id="5" name="Footer Placeholder 4">
            <a:extLst>
              <a:ext uri="{FF2B5EF4-FFF2-40B4-BE49-F238E27FC236}">
                <a16:creationId xmlns:a16="http://schemas.microsoft.com/office/drawing/2014/main" id="{F53D72EA-DD1E-E1BB-A829-AB2C7827870A}"/>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E5B8E7E-CD13-7968-4B17-869D160B9AE8}"/>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fld id="{D0E06FD8-449D-4F0F-BCDD-5B30A88EA0EC}" type="slidenum">
              <a:rPr lang="en-US" smtClean="0"/>
              <a:t>‹#›</a:t>
            </a:fld>
            <a:endParaRPr lang="en-US"/>
          </a:p>
        </p:txBody>
      </p:sp>
    </p:spTree>
    <p:extLst>
      <p:ext uri="{BB962C8B-B14F-4D97-AF65-F5344CB8AC3E}">
        <p14:creationId xmlns:p14="http://schemas.microsoft.com/office/powerpoint/2010/main" val="413858065"/>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 id="2147483827"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Image 0" descr="/mnt/data/docx_extract/word/media/image1.png"/>
          <p:cNvPicPr>
            <a:picLocks noChangeAspect="1"/>
          </p:cNvPicPr>
          <p:nvPr/>
        </p:nvPicPr>
        <p:blipFill>
          <a:blip r:embed="rId3"/>
          <a:stretch>
            <a:fillRect/>
          </a:stretch>
        </p:blipFill>
        <p:spPr>
          <a:xfrm>
            <a:off x="240030" y="137160"/>
            <a:ext cx="1817370" cy="438912"/>
          </a:xfrm>
          <a:prstGeom prst="rect">
            <a:avLst/>
          </a:prstGeom>
        </p:spPr>
      </p:pic>
      <p:sp>
        <p:nvSpPr>
          <p:cNvPr id="3" name="Text 0"/>
          <p:cNvSpPr/>
          <p:nvPr/>
        </p:nvSpPr>
        <p:spPr>
          <a:xfrm>
            <a:off x="5726430" y="178308"/>
            <a:ext cx="2983230" cy="171450"/>
          </a:xfrm>
          <a:prstGeom prst="rect">
            <a:avLst/>
          </a:prstGeom>
          <a:noFill/>
          <a:ln/>
        </p:spPr>
        <p:txBody>
          <a:bodyPr wrap="square" lIns="0" tIns="0" rIns="0" bIns="0" rtlCol="0" anchor="ctr"/>
          <a:lstStyle/>
          <a:p>
            <a:pPr algn="r"/>
            <a:r>
              <a:rPr lang="en-US" sz="713" b="1" dirty="0">
                <a:solidFill>
                  <a:srgbClr val="25C29B"/>
                </a:solidFill>
                <a:latin typeface="Arial" pitchFamily="34" charset="0"/>
                <a:ea typeface="Arial" pitchFamily="34" charset="-122"/>
                <a:cs typeface="Arial" pitchFamily="34" charset="-120"/>
              </a:rPr>
              <a:t>TÀI LIỆU GIÁO DỤC CHUẨN HÓA</a:t>
            </a:r>
            <a:endParaRPr lang="en-US" sz="713" dirty="0"/>
          </a:p>
        </p:txBody>
      </p:sp>
      <p:sp>
        <p:nvSpPr>
          <p:cNvPr id="4" name="Text 1"/>
          <p:cNvSpPr/>
          <p:nvPr/>
        </p:nvSpPr>
        <p:spPr>
          <a:xfrm>
            <a:off x="5726430" y="356616"/>
            <a:ext cx="2983230" cy="150876"/>
          </a:xfrm>
          <a:prstGeom prst="rect">
            <a:avLst/>
          </a:prstGeom>
          <a:noFill/>
          <a:ln/>
        </p:spPr>
        <p:txBody>
          <a:bodyPr wrap="square" lIns="0" tIns="0" rIns="0" bIns="0" rtlCol="0" anchor="ctr"/>
          <a:lstStyle/>
          <a:p>
            <a:pPr algn="r"/>
            <a:r>
              <a:rPr lang="en-US" sz="660" dirty="0">
                <a:solidFill>
                  <a:srgbClr val="1955A6"/>
                </a:solidFill>
                <a:latin typeface="Arial" pitchFamily="34" charset="0"/>
                <a:ea typeface="Arial" pitchFamily="34" charset="-122"/>
                <a:cs typeface="Arial" pitchFamily="34" charset="-120"/>
              </a:rPr>
              <a:t>VietEduUp • vieteduup.com</a:t>
            </a:r>
            <a:endParaRPr lang="en-US" sz="660" dirty="0"/>
          </a:p>
        </p:txBody>
      </p:sp>
      <p:sp>
        <p:nvSpPr>
          <p:cNvPr id="5" name="Text 2"/>
          <p:cNvSpPr/>
          <p:nvPr/>
        </p:nvSpPr>
        <p:spPr>
          <a:xfrm>
            <a:off x="6343650" y="685800"/>
            <a:ext cx="2125980" cy="720090"/>
          </a:xfrm>
          <a:prstGeom prst="rect">
            <a:avLst/>
          </a:prstGeom>
          <a:noFill/>
          <a:ln/>
        </p:spPr>
        <p:txBody>
          <a:bodyPr wrap="square" lIns="0" tIns="0" rIns="0" bIns="0" rtlCol="0" anchor="ctr"/>
          <a:lstStyle/>
          <a:p>
            <a:pPr algn="ctr"/>
            <a:r>
              <a:rPr lang="en-US" sz="3300" b="1" dirty="0">
                <a:solidFill>
                  <a:srgbClr val="E3F5F1"/>
                </a:solidFill>
                <a:latin typeface="Arial" pitchFamily="34" charset="0"/>
                <a:ea typeface="Arial" pitchFamily="34" charset="-122"/>
                <a:cs typeface="Arial" pitchFamily="34" charset="-120"/>
              </a:rPr>
              <a:t>∩  ∪</a:t>
            </a:r>
            <a:endParaRPr lang="en-US" sz="3300" dirty="0"/>
          </a:p>
        </p:txBody>
      </p:sp>
      <p:sp>
        <p:nvSpPr>
          <p:cNvPr id="6" name="Text 3"/>
          <p:cNvSpPr/>
          <p:nvPr/>
        </p:nvSpPr>
        <p:spPr>
          <a:xfrm>
            <a:off x="713232" y="925830"/>
            <a:ext cx="5623560" cy="397764"/>
          </a:xfrm>
          <a:prstGeom prst="rect">
            <a:avLst/>
          </a:prstGeom>
          <a:noFill/>
          <a:ln/>
        </p:spPr>
        <p:txBody>
          <a:bodyPr wrap="square" lIns="0" tIns="0" rIns="0" bIns="0" rtlCol="0" anchor="ctr"/>
          <a:lstStyle/>
          <a:p>
            <a:r>
              <a:rPr lang="en-US" sz="2550" b="1" dirty="0">
                <a:solidFill>
                  <a:srgbClr val="1955A6"/>
                </a:solidFill>
                <a:latin typeface="Arial" pitchFamily="34" charset="0"/>
                <a:ea typeface="Arial" pitchFamily="34" charset="-122"/>
                <a:cs typeface="Arial" pitchFamily="34" charset="-120"/>
              </a:rPr>
              <a:t>TÀI LIỆU THAM KHẢO</a:t>
            </a:r>
            <a:endParaRPr lang="en-US" sz="2550" dirty="0"/>
          </a:p>
        </p:txBody>
      </p:sp>
      <p:sp>
        <p:nvSpPr>
          <p:cNvPr id="7" name="Text 4"/>
          <p:cNvSpPr/>
          <p:nvPr/>
        </p:nvSpPr>
        <p:spPr>
          <a:xfrm>
            <a:off x="740664" y="1405890"/>
            <a:ext cx="6069330" cy="246888"/>
          </a:xfrm>
          <a:prstGeom prst="rect">
            <a:avLst/>
          </a:prstGeom>
          <a:noFill/>
          <a:ln/>
        </p:spPr>
        <p:txBody>
          <a:bodyPr wrap="square" lIns="0" tIns="0" rIns="0" bIns="0" rtlCol="0" anchor="ctr"/>
          <a:lstStyle/>
          <a:p>
            <a:r>
              <a:rPr lang="en-US" sz="1088" dirty="0">
                <a:solidFill>
                  <a:srgbClr val="263445"/>
                </a:solidFill>
                <a:latin typeface="Arial" pitchFamily="34" charset="0"/>
                <a:ea typeface="Arial" pitchFamily="34" charset="-122"/>
                <a:cs typeface="Arial" pitchFamily="34" charset="-120"/>
              </a:rPr>
              <a:t>Dùng chung cho biên soạn đề thi, chuyên đề, lời giải và tài liệu học tập</a:t>
            </a:r>
            <a:endParaRPr lang="en-US" sz="1088" dirty="0"/>
          </a:p>
        </p:txBody>
      </p:sp>
      <p:sp>
        <p:nvSpPr>
          <p:cNvPr id="8" name="Text 5"/>
          <p:cNvSpPr/>
          <p:nvPr/>
        </p:nvSpPr>
        <p:spPr>
          <a:xfrm>
            <a:off x="754380" y="1796796"/>
            <a:ext cx="4491990" cy="219456"/>
          </a:xfrm>
          <a:prstGeom prst="rect">
            <a:avLst/>
          </a:prstGeom>
          <a:noFill/>
          <a:ln/>
        </p:spPr>
        <p:txBody>
          <a:bodyPr wrap="square" lIns="0" tIns="0" rIns="0" bIns="0" rtlCol="0" anchor="ctr"/>
          <a:lstStyle/>
          <a:p>
            <a:r>
              <a:rPr lang="en-US" sz="960" b="1" dirty="0">
                <a:solidFill>
                  <a:srgbClr val="25C29B"/>
                </a:solidFill>
                <a:latin typeface="Arial" pitchFamily="34" charset="0"/>
                <a:ea typeface="Arial" pitchFamily="34" charset="-122"/>
                <a:cs typeface="Arial" pitchFamily="34" charset="-120"/>
              </a:rPr>
              <a:t>CHUYÊN NGHIỆP  •  NHẤT QUÁN  •  DỄ TÁI SỬ DỤNG</a:t>
            </a:r>
            <a:endParaRPr lang="en-US" sz="960" dirty="0"/>
          </a:p>
        </p:txBody>
      </p:sp>
      <p:sp>
        <p:nvSpPr>
          <p:cNvPr id="9" name="Text 6"/>
          <p:cNvSpPr/>
          <p:nvPr/>
        </p:nvSpPr>
        <p:spPr>
          <a:xfrm>
            <a:off x="699516" y="2297430"/>
            <a:ext cx="1796796" cy="192024"/>
          </a:xfrm>
          <a:prstGeom prst="rect">
            <a:avLst/>
          </a:prstGeom>
          <a:noFill/>
          <a:ln/>
        </p:spPr>
        <p:txBody>
          <a:bodyPr wrap="square" lIns="0" tIns="0" rIns="0" bIns="0" rtlCol="0" anchor="ctr"/>
          <a:lstStyle/>
          <a:p>
            <a:r>
              <a:rPr lang="en-US" sz="855" b="1" dirty="0">
                <a:solidFill>
                  <a:srgbClr val="1955A6"/>
                </a:solidFill>
                <a:latin typeface="Arial" pitchFamily="34" charset="0"/>
                <a:ea typeface="Arial" pitchFamily="34" charset="-122"/>
                <a:cs typeface="Arial" pitchFamily="34" charset="-120"/>
              </a:rPr>
              <a:t>Tên tài liệu</a:t>
            </a:r>
            <a:endParaRPr lang="en-US" sz="855" dirty="0"/>
          </a:p>
        </p:txBody>
      </p:sp>
      <p:sp>
        <p:nvSpPr>
          <p:cNvPr id="10" name="Text 7"/>
          <p:cNvSpPr/>
          <p:nvPr/>
        </p:nvSpPr>
        <p:spPr>
          <a:xfrm>
            <a:off x="2756916" y="2297430"/>
            <a:ext cx="5554980" cy="260604"/>
          </a:xfrm>
          <a:prstGeom prst="rect">
            <a:avLst/>
          </a:prstGeom>
          <a:noFill/>
          <a:ln/>
        </p:spPr>
        <p:txBody>
          <a:bodyPr wrap="square" lIns="95" tIns="95" rIns="95" bIns="95" rtlCol="0" anchor="ctr">
            <a:normAutofit/>
          </a:bodyPr>
          <a:lstStyle/>
          <a:p>
            <a:r>
              <a:rPr lang="en-US" sz="907" dirty="0" err="1">
                <a:solidFill>
                  <a:srgbClr val="1955A6"/>
                </a:solidFill>
                <a:latin typeface="Arial" pitchFamily="34" charset="0"/>
                <a:ea typeface="Arial" pitchFamily="34" charset="-122"/>
                <a:cs typeface="Arial" pitchFamily="34" charset="-120"/>
              </a:rPr>
              <a:t>1_MỆNH</a:t>
            </a:r>
            <a:r>
              <a:rPr lang="en-US" sz="907" dirty="0">
                <a:solidFill>
                  <a:srgbClr val="1955A6"/>
                </a:solidFill>
                <a:latin typeface="Arial" pitchFamily="34" charset="0"/>
                <a:ea typeface="Arial" pitchFamily="34" charset="-122"/>
                <a:cs typeface="Arial" pitchFamily="34" charset="-120"/>
              </a:rPr>
              <a:t> </a:t>
            </a:r>
            <a:r>
              <a:rPr lang="en-US" sz="907" dirty="0" err="1">
                <a:solidFill>
                  <a:srgbClr val="1955A6"/>
                </a:solidFill>
                <a:latin typeface="Arial" pitchFamily="34" charset="0"/>
                <a:ea typeface="Arial" pitchFamily="34" charset="-122"/>
                <a:cs typeface="Arial" pitchFamily="34" charset="-120"/>
              </a:rPr>
              <a:t>ĐỀ</a:t>
            </a:r>
            <a:endParaRPr lang="en-US" sz="907" dirty="0"/>
          </a:p>
        </p:txBody>
      </p:sp>
      <p:sp>
        <p:nvSpPr>
          <p:cNvPr id="11" name="Text 8"/>
          <p:cNvSpPr/>
          <p:nvPr/>
        </p:nvSpPr>
        <p:spPr>
          <a:xfrm>
            <a:off x="699516" y="2592324"/>
            <a:ext cx="1796796" cy="192024"/>
          </a:xfrm>
          <a:prstGeom prst="rect">
            <a:avLst/>
          </a:prstGeom>
          <a:noFill/>
          <a:ln/>
        </p:spPr>
        <p:txBody>
          <a:bodyPr wrap="square" lIns="0" tIns="0" rIns="0" bIns="0" rtlCol="0" anchor="ctr"/>
          <a:lstStyle/>
          <a:p>
            <a:r>
              <a:rPr lang="en-US" sz="855" b="1" dirty="0">
                <a:solidFill>
                  <a:srgbClr val="263445"/>
                </a:solidFill>
                <a:latin typeface="Arial" pitchFamily="34" charset="0"/>
                <a:ea typeface="Arial" pitchFamily="34" charset="-122"/>
                <a:cs typeface="Arial" pitchFamily="34" charset="-120"/>
              </a:rPr>
              <a:t>Môn học / Khối lớp</a:t>
            </a:r>
            <a:endParaRPr lang="en-US" sz="855" dirty="0"/>
          </a:p>
        </p:txBody>
      </p:sp>
      <p:sp>
        <p:nvSpPr>
          <p:cNvPr id="12" name="Text 9"/>
          <p:cNvSpPr/>
          <p:nvPr/>
        </p:nvSpPr>
        <p:spPr>
          <a:xfrm>
            <a:off x="2756916" y="2592324"/>
            <a:ext cx="5554980" cy="192024"/>
          </a:xfrm>
          <a:prstGeom prst="rect">
            <a:avLst/>
          </a:prstGeom>
          <a:noFill/>
          <a:ln/>
        </p:spPr>
        <p:txBody>
          <a:bodyPr wrap="square" lIns="95" tIns="95" rIns="95" bIns="95" rtlCol="0" anchor="ctr">
            <a:normAutofit/>
          </a:bodyPr>
          <a:lstStyle/>
          <a:p>
            <a:r>
              <a:rPr lang="en-US" sz="870" b="1" dirty="0">
                <a:solidFill>
                  <a:srgbClr val="4B5563"/>
                </a:solidFill>
                <a:latin typeface="Arial" pitchFamily="34" charset="0"/>
                <a:ea typeface="Arial" pitchFamily="34" charset="-122"/>
                <a:cs typeface="Arial" pitchFamily="34" charset="-120"/>
              </a:rPr>
              <a:t>TOÁN • KHỐI: 10</a:t>
            </a:r>
            <a:endParaRPr lang="en-US" sz="870" dirty="0"/>
          </a:p>
        </p:txBody>
      </p:sp>
      <p:sp>
        <p:nvSpPr>
          <p:cNvPr id="13" name="Text 10"/>
          <p:cNvSpPr/>
          <p:nvPr/>
        </p:nvSpPr>
        <p:spPr>
          <a:xfrm>
            <a:off x="699516" y="2887218"/>
            <a:ext cx="1796796" cy="192024"/>
          </a:xfrm>
          <a:prstGeom prst="rect">
            <a:avLst/>
          </a:prstGeom>
          <a:noFill/>
          <a:ln/>
        </p:spPr>
        <p:txBody>
          <a:bodyPr wrap="square" lIns="0" tIns="0" rIns="0" bIns="0" rtlCol="0" anchor="ctr"/>
          <a:lstStyle/>
          <a:p>
            <a:r>
              <a:rPr lang="en-US" sz="855" b="1" dirty="0">
                <a:solidFill>
                  <a:srgbClr val="263445"/>
                </a:solidFill>
                <a:latin typeface="Arial" pitchFamily="34" charset="0"/>
                <a:ea typeface="Arial" pitchFamily="34" charset="-122"/>
                <a:cs typeface="Arial" pitchFamily="34" charset="-120"/>
              </a:rPr>
              <a:t>Chương/Chuyên đề</a:t>
            </a:r>
            <a:endParaRPr lang="en-US" sz="855" dirty="0"/>
          </a:p>
        </p:txBody>
      </p:sp>
      <p:sp>
        <p:nvSpPr>
          <p:cNvPr id="14" name="Text 11"/>
          <p:cNvSpPr/>
          <p:nvPr/>
        </p:nvSpPr>
        <p:spPr>
          <a:xfrm>
            <a:off x="2756916" y="2887218"/>
            <a:ext cx="5554980" cy="192024"/>
          </a:xfrm>
          <a:prstGeom prst="rect">
            <a:avLst/>
          </a:prstGeom>
          <a:noFill/>
          <a:ln/>
        </p:spPr>
        <p:txBody>
          <a:bodyPr wrap="square" lIns="95" tIns="95" rIns="95" bIns="95" rtlCol="0" anchor="ctr">
            <a:normAutofit/>
          </a:bodyPr>
          <a:lstStyle/>
          <a:p>
            <a:r>
              <a:rPr lang="vi-VN" sz="870" dirty="0">
                <a:solidFill>
                  <a:srgbClr val="4B5563"/>
                </a:solidFill>
                <a:ea typeface="Arial" pitchFamily="34" charset="-122"/>
                <a:cs typeface="Arial" pitchFamily="34" charset="-120"/>
              </a:rPr>
              <a:t>CHƯƠNG 1-MỆNH ĐỀ và TẬP HỢP</a:t>
            </a:r>
            <a:endParaRPr lang="en-US" sz="870" dirty="0"/>
          </a:p>
        </p:txBody>
      </p:sp>
      <p:sp>
        <p:nvSpPr>
          <p:cNvPr id="15" name="Text 12"/>
          <p:cNvSpPr/>
          <p:nvPr/>
        </p:nvSpPr>
        <p:spPr>
          <a:xfrm>
            <a:off x="699516" y="3182112"/>
            <a:ext cx="1796796" cy="192024"/>
          </a:xfrm>
          <a:prstGeom prst="rect">
            <a:avLst/>
          </a:prstGeom>
          <a:noFill/>
          <a:ln/>
        </p:spPr>
        <p:txBody>
          <a:bodyPr wrap="square" lIns="0" tIns="0" rIns="0" bIns="0" rtlCol="0" anchor="ctr"/>
          <a:lstStyle/>
          <a:p>
            <a:r>
              <a:rPr lang="en-US" sz="855" b="1" dirty="0">
                <a:solidFill>
                  <a:srgbClr val="263445"/>
                </a:solidFill>
                <a:latin typeface="Arial" pitchFamily="34" charset="0"/>
                <a:ea typeface="Arial" pitchFamily="34" charset="-122"/>
                <a:cs typeface="Arial" pitchFamily="34" charset="-120"/>
              </a:rPr>
              <a:t>Mã tài liệu / Phiên bản</a:t>
            </a:r>
            <a:endParaRPr lang="en-US" sz="855" dirty="0"/>
          </a:p>
        </p:txBody>
      </p:sp>
      <p:sp>
        <p:nvSpPr>
          <p:cNvPr id="16" name="Text 13"/>
          <p:cNvSpPr/>
          <p:nvPr/>
        </p:nvSpPr>
        <p:spPr>
          <a:xfrm>
            <a:off x="2756916" y="3182112"/>
            <a:ext cx="5554980" cy="192024"/>
          </a:xfrm>
          <a:prstGeom prst="rect">
            <a:avLst/>
          </a:prstGeom>
          <a:noFill/>
          <a:ln/>
        </p:spPr>
        <p:txBody>
          <a:bodyPr wrap="square" lIns="95" tIns="95" rIns="95" bIns="95" rtlCol="0" anchor="ctr">
            <a:normAutofit/>
          </a:bodyPr>
          <a:lstStyle/>
          <a:p>
            <a:r>
              <a:rPr lang="en-US" sz="870" b="1" dirty="0">
                <a:solidFill>
                  <a:srgbClr val="4B5563"/>
                </a:solidFill>
                <a:latin typeface="Arial" pitchFamily="34" charset="0"/>
                <a:ea typeface="Arial" pitchFamily="34" charset="-122"/>
                <a:cs typeface="Arial" pitchFamily="34" charset="-120"/>
              </a:rPr>
              <a:t>LT-TOAN-10-</a:t>
            </a:r>
            <a:r>
              <a:rPr lang="en-US" sz="870" b="1" dirty="0" err="1">
                <a:solidFill>
                  <a:srgbClr val="4B5563"/>
                </a:solidFill>
                <a:latin typeface="Arial" pitchFamily="34" charset="0"/>
                <a:ea typeface="Arial" pitchFamily="34" charset="-122"/>
                <a:cs typeface="Arial" pitchFamily="34" charset="-120"/>
              </a:rPr>
              <a:t>CHUONG1MENHD</a:t>
            </a:r>
            <a:r>
              <a:rPr lang="en-US" sz="870" b="1" dirty="0">
                <a:solidFill>
                  <a:srgbClr val="4B5563"/>
                </a:solidFill>
                <a:latin typeface="Arial" pitchFamily="34" charset="0"/>
                <a:ea typeface="Arial" pitchFamily="34" charset="-122"/>
                <a:cs typeface="Arial" pitchFamily="34" charset="-120"/>
              </a:rPr>
              <a:t>-</a:t>
            </a:r>
            <a:r>
              <a:rPr lang="en-US" sz="870" b="1" dirty="0" err="1">
                <a:solidFill>
                  <a:srgbClr val="4B5563"/>
                </a:solidFill>
                <a:latin typeface="Arial" pitchFamily="34" charset="0"/>
                <a:ea typeface="Arial" pitchFamily="34" charset="-122"/>
                <a:cs typeface="Arial" pitchFamily="34" charset="-120"/>
              </a:rPr>
              <a:t>MENHDE</a:t>
            </a:r>
            <a:r>
              <a:rPr lang="en-US" sz="870" b="1" dirty="0">
                <a:solidFill>
                  <a:srgbClr val="4B5563"/>
                </a:solidFill>
                <a:latin typeface="Arial" pitchFamily="34" charset="0"/>
                <a:ea typeface="Arial" pitchFamily="34" charset="-122"/>
                <a:cs typeface="Arial" pitchFamily="34" charset="-120"/>
              </a:rPr>
              <a:t>-000003 </a:t>
            </a:r>
            <a:r>
              <a:rPr lang="en-US" sz="870" dirty="0">
                <a:solidFill>
                  <a:srgbClr val="4B5563"/>
                </a:solidFill>
                <a:latin typeface="Arial" pitchFamily="34" charset="0"/>
                <a:ea typeface="Arial" pitchFamily="34" charset="-122"/>
                <a:cs typeface="Arial" pitchFamily="34" charset="-120"/>
              </a:rPr>
              <a:t>_</a:t>
            </a:r>
            <a:r>
              <a:rPr lang="en-US" sz="870" dirty="0" err="1">
                <a:solidFill>
                  <a:srgbClr val="4B5563"/>
                </a:solidFill>
                <a:latin typeface="Arial" pitchFamily="34" charset="0"/>
                <a:ea typeface="Arial" pitchFamily="34" charset="-122"/>
                <a:cs typeface="Arial" pitchFamily="34" charset="-120"/>
              </a:rPr>
              <a:t>Phiên</a:t>
            </a:r>
            <a:r>
              <a:rPr lang="en-US" sz="870" dirty="0">
                <a:solidFill>
                  <a:srgbClr val="4B5563"/>
                </a:solidFill>
                <a:latin typeface="Arial" pitchFamily="34" charset="0"/>
                <a:ea typeface="Arial" pitchFamily="34" charset="-122"/>
                <a:cs typeface="Arial" pitchFamily="34" charset="-120"/>
              </a:rPr>
              <a:t> bản 1.0</a:t>
            </a:r>
            <a:endParaRPr lang="en-US" sz="870" dirty="0"/>
          </a:p>
        </p:txBody>
      </p:sp>
      <p:sp>
        <p:nvSpPr>
          <p:cNvPr id="17" name="Text 14"/>
          <p:cNvSpPr/>
          <p:nvPr/>
        </p:nvSpPr>
        <p:spPr>
          <a:xfrm>
            <a:off x="699516" y="3477006"/>
            <a:ext cx="1796796" cy="192024"/>
          </a:xfrm>
          <a:prstGeom prst="rect">
            <a:avLst/>
          </a:prstGeom>
          <a:noFill/>
          <a:ln/>
        </p:spPr>
        <p:txBody>
          <a:bodyPr wrap="square" lIns="0" tIns="0" rIns="0" bIns="0" rtlCol="0" anchor="ctr"/>
          <a:lstStyle/>
          <a:p>
            <a:r>
              <a:rPr lang="en-US" sz="855" b="1" dirty="0">
                <a:solidFill>
                  <a:srgbClr val="263445"/>
                </a:solidFill>
                <a:latin typeface="Arial" pitchFamily="34" charset="0"/>
                <a:ea typeface="Arial" pitchFamily="34" charset="-122"/>
                <a:cs typeface="Arial" pitchFamily="34" charset="-120"/>
              </a:rPr>
              <a:t>Ngày phát hành</a:t>
            </a:r>
            <a:endParaRPr lang="en-US" sz="855" dirty="0"/>
          </a:p>
        </p:txBody>
      </p:sp>
      <p:sp>
        <p:nvSpPr>
          <p:cNvPr id="18" name="Text 15"/>
          <p:cNvSpPr/>
          <p:nvPr/>
        </p:nvSpPr>
        <p:spPr>
          <a:xfrm>
            <a:off x="2756916" y="3477006"/>
            <a:ext cx="5554980" cy="192024"/>
          </a:xfrm>
          <a:prstGeom prst="rect">
            <a:avLst/>
          </a:prstGeom>
          <a:noFill/>
          <a:ln/>
        </p:spPr>
        <p:txBody>
          <a:bodyPr wrap="square" lIns="95" tIns="95" rIns="95" bIns="95" rtlCol="0" anchor="ctr">
            <a:normAutofit/>
          </a:bodyPr>
          <a:lstStyle/>
          <a:p>
            <a:r>
              <a:rPr lang="en-US" sz="870" dirty="0">
                <a:solidFill>
                  <a:srgbClr val="4B5563"/>
                </a:solidFill>
                <a:latin typeface="Arial" pitchFamily="34" charset="0"/>
                <a:ea typeface="Arial" pitchFamily="34" charset="-122"/>
                <a:cs typeface="Arial" pitchFamily="34" charset="-120"/>
              </a:rPr>
              <a:t>15/02/2025</a:t>
            </a:r>
            <a:endParaRPr lang="en-US" sz="870" dirty="0"/>
          </a:p>
        </p:txBody>
      </p:sp>
      <p:sp>
        <p:nvSpPr>
          <p:cNvPr id="19" name="Text 16"/>
          <p:cNvSpPr/>
          <p:nvPr/>
        </p:nvSpPr>
        <p:spPr>
          <a:xfrm>
            <a:off x="699516" y="3771900"/>
            <a:ext cx="1796796" cy="192024"/>
          </a:xfrm>
          <a:prstGeom prst="rect">
            <a:avLst/>
          </a:prstGeom>
          <a:noFill/>
          <a:ln/>
        </p:spPr>
        <p:txBody>
          <a:bodyPr wrap="square" lIns="0" tIns="0" rIns="0" bIns="0" rtlCol="0" anchor="ctr"/>
          <a:lstStyle/>
          <a:p>
            <a:r>
              <a:rPr lang="en-US" sz="855" b="1" dirty="0">
                <a:solidFill>
                  <a:srgbClr val="263445"/>
                </a:solidFill>
                <a:latin typeface="Arial" pitchFamily="34" charset="0"/>
                <a:ea typeface="Arial" pitchFamily="34" charset="-122"/>
                <a:cs typeface="Arial" pitchFamily="34" charset="-120"/>
              </a:rPr>
              <a:t>Nguồn tài liệu</a:t>
            </a:r>
            <a:endParaRPr lang="en-US" sz="855" dirty="0"/>
          </a:p>
        </p:txBody>
      </p:sp>
      <p:sp>
        <p:nvSpPr>
          <p:cNvPr id="20" name="Text 17"/>
          <p:cNvSpPr/>
          <p:nvPr/>
        </p:nvSpPr>
        <p:spPr>
          <a:xfrm>
            <a:off x="2756916" y="3771900"/>
            <a:ext cx="5554980" cy="192024"/>
          </a:xfrm>
          <a:prstGeom prst="rect">
            <a:avLst/>
          </a:prstGeom>
          <a:noFill/>
          <a:ln/>
        </p:spPr>
        <p:txBody>
          <a:bodyPr wrap="square" lIns="95" tIns="95" rIns="95" bIns="95" rtlCol="0" anchor="ctr">
            <a:normAutofit/>
          </a:bodyPr>
          <a:lstStyle/>
          <a:p>
            <a:r>
              <a:rPr lang="en-US" sz="870" dirty="0">
                <a:solidFill>
                  <a:srgbClr val="4B5563"/>
                </a:solidFill>
                <a:latin typeface="Arial" pitchFamily="34" charset="0"/>
                <a:ea typeface="Arial" pitchFamily="34" charset="-122"/>
                <a:cs typeface="Arial" pitchFamily="34" charset="-120"/>
              </a:rPr>
              <a:t>Sưu tầm</a:t>
            </a:r>
            <a:endParaRPr lang="en-US" sz="870" dirty="0"/>
          </a:p>
        </p:txBody>
      </p:sp>
      <p:sp>
        <p:nvSpPr>
          <p:cNvPr id="21" name="Text 18"/>
          <p:cNvSpPr/>
          <p:nvPr/>
        </p:nvSpPr>
        <p:spPr>
          <a:xfrm>
            <a:off x="713232" y="4238244"/>
            <a:ext cx="6686550" cy="260604"/>
          </a:xfrm>
          <a:prstGeom prst="rect">
            <a:avLst/>
          </a:prstGeom>
          <a:noFill/>
          <a:ln/>
        </p:spPr>
        <p:txBody>
          <a:bodyPr wrap="square" lIns="0" tIns="0" rIns="0" bIns="0" rtlCol="0" anchor="ctr"/>
          <a:lstStyle/>
          <a:p>
            <a:r>
              <a:rPr lang="en-US" sz="855" i="1" dirty="0">
                <a:solidFill>
                  <a:srgbClr val="4B5563"/>
                </a:solidFill>
                <a:latin typeface="Arial" pitchFamily="34" charset="0"/>
                <a:ea typeface="Arial" pitchFamily="34" charset="-122"/>
                <a:cs typeface="Arial" pitchFamily="34" charset="-120"/>
              </a:rPr>
              <a:t>Sử dụng nguồn sưu tầm có chọn lọc, ghi nhận nguồn và rà soát phạm vi sử dụng trước khi chia sẻ.</a:t>
            </a:r>
            <a:endParaRPr lang="en-US" sz="855" dirty="0"/>
          </a:p>
        </p:txBody>
      </p:sp>
      <p:sp>
        <p:nvSpPr>
          <p:cNvPr id="22" name="Text 19"/>
          <p:cNvSpPr/>
          <p:nvPr/>
        </p:nvSpPr>
        <p:spPr>
          <a:xfrm>
            <a:off x="582930" y="4704588"/>
            <a:ext cx="4251960" cy="205740"/>
          </a:xfrm>
          <a:prstGeom prst="rect">
            <a:avLst/>
          </a:prstGeom>
          <a:noFill/>
          <a:ln/>
        </p:spPr>
        <p:txBody>
          <a:bodyPr wrap="square" lIns="0" tIns="0" rIns="0" bIns="0" rtlCol="0" anchor="ctr"/>
          <a:lstStyle/>
          <a:p>
            <a:r>
              <a:rPr lang="en-US" sz="810" b="1" dirty="0">
                <a:solidFill>
                  <a:srgbClr val="25C29B"/>
                </a:solidFill>
                <a:latin typeface="Arial" pitchFamily="34" charset="0"/>
                <a:ea typeface="Arial" pitchFamily="34" charset="-122"/>
                <a:cs typeface="Arial" pitchFamily="34" charset="-120"/>
              </a:rPr>
              <a:t>CHUYÊN NGHIỆP  •  NHẤT QUÁN  •  DỄ TÁI SỬ DỤNG</a:t>
            </a:r>
            <a:endParaRPr lang="en-US" sz="81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1170" b="30312"/>
          <a:stretch/>
        </p:blipFill>
        <p:spPr bwMode="auto">
          <a:xfrm>
            <a:off x="381000" y="836506"/>
            <a:ext cx="2438400" cy="354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733800" y="813908"/>
            <a:ext cx="2743200" cy="400110"/>
          </a:xfrm>
          <a:prstGeom prst="rect">
            <a:avLst/>
          </a:prstGeom>
          <a:noFill/>
        </p:spPr>
        <p:txBody>
          <a:bodyPr wrap="square" rtlCol="0">
            <a:spAutoFit/>
          </a:bodyPr>
          <a:lstStyle/>
          <a:p>
            <a:r>
              <a:rPr lang="en-US" sz="2000" b="1">
                <a:solidFill>
                  <a:schemeClr val="bg1"/>
                </a:solidFill>
                <a:latin typeface="Times New Roman" pitchFamily="18" charset="0"/>
                <a:cs typeface="Times New Roman" pitchFamily="18" charset="0"/>
              </a:rPr>
              <a:t>BÀI 1</a:t>
            </a:r>
            <a:endParaRPr lang="en-US" sz="2000" b="1" dirty="0">
              <a:solidFill>
                <a:schemeClr val="bg1"/>
              </a:solidFill>
              <a:latin typeface="Times New Roman" pitchFamily="18" charset="0"/>
              <a:cs typeface="Times New Roman" pitchFamily="18" charset="0"/>
            </a:endParaRPr>
          </a:p>
        </p:txBody>
      </p:sp>
      <p:sp>
        <p:nvSpPr>
          <p:cNvPr id="6" name="TextBox 5"/>
          <p:cNvSpPr txBox="1"/>
          <p:nvPr/>
        </p:nvSpPr>
        <p:spPr>
          <a:xfrm>
            <a:off x="2514600" y="1809750"/>
            <a:ext cx="3124200" cy="707886"/>
          </a:xfrm>
          <a:prstGeom prst="rect">
            <a:avLst/>
          </a:prstGeom>
          <a:noFill/>
        </p:spPr>
        <p:txBody>
          <a:bodyPr wrap="square" rtlCol="0">
            <a:spAutoFit/>
          </a:bodyPr>
          <a:lstStyle/>
          <a:p>
            <a:pPr algn="ctr"/>
            <a:r>
              <a:rPr lang="en-US" sz="4000" b="1" dirty="0" err="1">
                <a:solidFill>
                  <a:srgbClr val="0070C0"/>
                </a:solidFill>
                <a:latin typeface="Times New Roman" pitchFamily="18" charset="0"/>
                <a:cs typeface="Times New Roman" pitchFamily="18" charset="0"/>
              </a:rPr>
              <a:t>MỆNH</a:t>
            </a:r>
            <a:r>
              <a:rPr lang="en-US" sz="4000" b="1" dirty="0">
                <a:solidFill>
                  <a:srgbClr val="0070C0"/>
                </a:solidFill>
                <a:latin typeface="Times New Roman" pitchFamily="18" charset="0"/>
                <a:cs typeface="Times New Roman" pitchFamily="18" charset="0"/>
              </a:rPr>
              <a:t> </a:t>
            </a:r>
            <a:r>
              <a:rPr lang="en-US" sz="4000" b="1" dirty="0" err="1">
                <a:solidFill>
                  <a:srgbClr val="0070C0"/>
                </a:solidFill>
                <a:latin typeface="Times New Roman" pitchFamily="18" charset="0"/>
                <a:cs typeface="Times New Roman" pitchFamily="18" charset="0"/>
              </a:rPr>
              <a:t>ĐỀ</a:t>
            </a:r>
            <a:endParaRPr lang="en-US" sz="4000" b="1"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228111351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5461" y="393525"/>
            <a:ext cx="2180539" cy="338554"/>
          </a:xfrm>
          <a:prstGeom prst="rect">
            <a:avLst/>
          </a:prstGeom>
          <a:noFill/>
        </p:spPr>
        <p:txBody>
          <a:bodyPr wrap="square" rtlCol="0">
            <a:spAutoFit/>
          </a:bodyPr>
          <a:lstStyle/>
          <a:p>
            <a:r>
              <a:rPr lang="en-US" sz="1600" b="1" spc="300" dirty="0">
                <a:latin typeface="Arial" panose="020B0604020202020204" pitchFamily="34" charset="0"/>
                <a:cs typeface="Arial" pitchFamily="34" charset="0"/>
              </a:rPr>
              <a:t>MỆNH ĐỀ. </a:t>
            </a:r>
            <a:endParaRPr lang="en-US" sz="1000" b="1" spc="300" dirty="0">
              <a:latin typeface="Arial" pitchFamily="34" charset="0"/>
              <a:cs typeface="Arial" pitchFamily="34" charset="0"/>
            </a:endParaRPr>
          </a:p>
        </p:txBody>
      </p:sp>
      <p:sp>
        <p:nvSpPr>
          <p:cNvPr id="15" name="TextBox 14"/>
          <p:cNvSpPr txBox="1"/>
          <p:nvPr/>
        </p:nvSpPr>
        <p:spPr>
          <a:xfrm>
            <a:off x="2333960" y="213963"/>
            <a:ext cx="1037667" cy="458074"/>
          </a:xfrm>
          <a:prstGeom prst="rect">
            <a:avLst/>
          </a:prstGeom>
          <a:noFill/>
        </p:spPr>
        <p:txBody>
          <a:bodyPr wrap="square" rtlCol="0">
            <a:spAutoFit/>
          </a:bodyPr>
          <a:lstStyle/>
          <a:p>
            <a:pPr>
              <a:lnSpc>
                <a:spcPct val="150000"/>
              </a:lnSpc>
            </a:pPr>
            <a:r>
              <a:rPr lang="en-US" i="1" dirty="0">
                <a:solidFill>
                  <a:schemeClr val="accent5">
                    <a:lumMod val="75000"/>
                  </a:schemeClr>
                </a:solidFill>
                <a:latin typeface="Arial" panose="020B0604020202020204" pitchFamily="34" charset="0"/>
                <a:cs typeface="Arial" panose="020B0604020202020204" pitchFamily="34" charset="0"/>
              </a:rPr>
              <a:t>HĐKP 1</a:t>
            </a:r>
            <a:endParaRPr lang="vi-VN" i="1" dirty="0">
              <a:solidFill>
                <a:schemeClr val="accent5">
                  <a:lumMod val="75000"/>
                </a:schemeClr>
              </a:solidFill>
              <a:latin typeface="Arial" panose="020B0604020202020204" pitchFamily="34" charset="0"/>
              <a:cs typeface="Arial" panose="020B0604020202020204" pitchFamily="34" charset="0"/>
            </a:endParaRPr>
          </a:p>
        </p:txBody>
      </p:sp>
      <p:sp>
        <p:nvSpPr>
          <p:cNvPr id="12" name="TextBox 11"/>
          <p:cNvSpPr txBox="1"/>
          <p:nvPr/>
        </p:nvSpPr>
        <p:spPr>
          <a:xfrm>
            <a:off x="2294571" y="590550"/>
            <a:ext cx="2963229" cy="1231106"/>
          </a:xfrm>
          <a:prstGeom prst="rect">
            <a:avLst/>
          </a:prstGeom>
          <a:noFill/>
        </p:spPr>
        <p:txBody>
          <a:bodyPr wrap="square" rtlCol="0">
            <a:spAutoFit/>
          </a:bodyPr>
          <a:lstStyle/>
          <a:p>
            <a:pPr>
              <a:buFontTx/>
              <a:buChar char="•"/>
            </a:pPr>
            <a:r>
              <a:rPr lang="en-US" altLang="en-US" b="1" dirty="0">
                <a:latin typeface="Arial" panose="020B0604020202020204" pitchFamily="34" charset="0"/>
                <a:cs typeface="Arial" panose="020B0604020202020204" pitchFamily="34" charset="0"/>
              </a:rPr>
              <a:t> </a:t>
            </a:r>
            <a:r>
              <a:rPr lang="en-US" altLang="en-US" sz="1400" dirty="0">
                <a:latin typeface="Arial" panose="020B0604020202020204" pitchFamily="34" charset="0"/>
                <a:cs typeface="Arial" panose="020B0604020202020204" pitchFamily="34" charset="0"/>
              </a:rPr>
              <a:t>1+1=2. </a:t>
            </a:r>
            <a:r>
              <a:rPr lang="en-US" altLang="en-US" sz="1400" dirty="0">
                <a:solidFill>
                  <a:srgbClr val="FF0000"/>
                </a:solidFill>
                <a:latin typeface="Arial" panose="020B0604020202020204" pitchFamily="34" charset="0"/>
                <a:cs typeface="Arial" panose="020B0604020202020204" pitchFamily="34" charset="0"/>
              </a:rPr>
              <a:t>(</a:t>
            </a:r>
            <a:r>
              <a:rPr lang="en-US" altLang="en-US" sz="1400" dirty="0" err="1">
                <a:solidFill>
                  <a:srgbClr val="FF0000"/>
                </a:solidFill>
                <a:latin typeface="Arial" panose="020B0604020202020204" pitchFamily="34" charset="0"/>
                <a:cs typeface="Arial" panose="020B0604020202020204" pitchFamily="34" charset="0"/>
              </a:rPr>
              <a:t>Đúng</a:t>
            </a:r>
            <a:r>
              <a:rPr lang="en-US" altLang="en-US" sz="1400" dirty="0">
                <a:solidFill>
                  <a:srgbClr val="FF0000"/>
                </a:solidFill>
                <a:latin typeface="Arial" panose="020B0604020202020204" pitchFamily="34" charset="0"/>
                <a:cs typeface="Arial" panose="020B0604020202020204" pitchFamily="34" charset="0"/>
              </a:rPr>
              <a:t>)</a:t>
            </a:r>
          </a:p>
          <a:p>
            <a:pPr>
              <a:buFontTx/>
              <a:buChar char="•"/>
            </a:pP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Dân</a:t>
            </a:r>
            <a:r>
              <a:rPr lang="en-US" altLang="en-US" sz="1400" dirty="0">
                <a:latin typeface="Arial" panose="020B0604020202020204" pitchFamily="34" charset="0"/>
                <a:cs typeface="Arial" panose="020B0604020202020204" pitchFamily="34" charset="0"/>
                <a:sym typeface="Symbol" panose="05050102010706020507" pitchFamily="18" charset="2"/>
              </a:rPr>
              <a:t> ca Quan </a:t>
            </a:r>
            <a:r>
              <a:rPr lang="en-US" altLang="en-US" sz="1400" dirty="0" err="1">
                <a:latin typeface="Arial" panose="020B0604020202020204" pitchFamily="34" charset="0"/>
                <a:cs typeface="Arial" panose="020B0604020202020204" pitchFamily="34" charset="0"/>
                <a:sym typeface="Symbol" panose="05050102010706020507" pitchFamily="18" charset="2"/>
              </a:rPr>
              <a:t>họ</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là</a:t>
            </a:r>
            <a:r>
              <a:rPr lang="en-US" altLang="en-US" sz="1400" dirty="0">
                <a:latin typeface="Arial" panose="020B0604020202020204" pitchFamily="34" charset="0"/>
                <a:cs typeface="Arial" panose="020B0604020202020204" pitchFamily="34" charset="0"/>
                <a:sym typeface="Symbol" panose="05050102010706020507" pitchFamily="18" charset="2"/>
              </a:rPr>
              <a:t> di </a:t>
            </a:r>
            <a:r>
              <a:rPr lang="en-US" altLang="en-US" sz="1400" dirty="0" err="1">
                <a:latin typeface="Arial" panose="020B0604020202020204" pitchFamily="34" charset="0"/>
                <a:cs typeface="Arial" panose="020B0604020202020204" pitchFamily="34" charset="0"/>
                <a:sym typeface="Symbol" panose="05050102010706020507" pitchFamily="18" charset="2"/>
              </a:rPr>
              <a:t>sản</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văn</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hoá</a:t>
            </a:r>
            <a:r>
              <a:rPr lang="en-US" altLang="en-US" sz="1400" dirty="0">
                <a:latin typeface="Arial" panose="020B0604020202020204" pitchFamily="34" charset="0"/>
                <a:cs typeface="Arial" panose="020B0604020202020204" pitchFamily="34" charset="0"/>
                <a:sym typeface="Symbol" panose="05050102010706020507" pitchFamily="18" charset="2"/>
              </a:rPr>
              <a:t> phi </a:t>
            </a:r>
            <a:r>
              <a:rPr lang="en-US" altLang="en-US" sz="1400" dirty="0" err="1">
                <a:latin typeface="Arial" panose="020B0604020202020204" pitchFamily="34" charset="0"/>
                <a:cs typeface="Arial" panose="020B0604020202020204" pitchFamily="34" charset="0"/>
                <a:sym typeface="Symbol" panose="05050102010706020507" pitchFamily="18" charset="2"/>
              </a:rPr>
              <a:t>vật</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thể</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đại</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diện</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của</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nhân</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err="1">
                <a:latin typeface="Arial" panose="020B0604020202020204" pitchFamily="34" charset="0"/>
                <a:cs typeface="Arial" panose="020B0604020202020204" pitchFamily="34" charset="0"/>
                <a:sym typeface="Symbol" panose="05050102010706020507" pitchFamily="18" charset="2"/>
              </a:rPr>
              <a:t>loại</a:t>
            </a:r>
            <a:r>
              <a:rPr lang="en-US" altLang="en-US" sz="1400" dirty="0">
                <a:latin typeface="Arial" panose="020B0604020202020204" pitchFamily="34" charset="0"/>
                <a:cs typeface="Arial" panose="020B0604020202020204" pitchFamily="34" charset="0"/>
                <a:sym typeface="Symbol" panose="05050102010706020507" pitchFamily="18" charset="2"/>
              </a:rPr>
              <a:t>  </a:t>
            </a:r>
            <a:r>
              <a:rPr lang="en-US" altLang="en-US" sz="1400" dirty="0">
                <a:latin typeface="Arial" panose="020B0604020202020204" pitchFamily="34" charset="0"/>
                <a:cs typeface="Arial" panose="020B0604020202020204" pitchFamily="34" charset="0"/>
              </a:rPr>
              <a:t> </a:t>
            </a:r>
            <a:r>
              <a:rPr lang="en-US" altLang="en-US" sz="1400" dirty="0">
                <a:solidFill>
                  <a:srgbClr val="FF0000"/>
                </a:solidFill>
                <a:latin typeface="Arial" panose="020B0604020202020204" pitchFamily="34" charset="0"/>
                <a:cs typeface="Arial" panose="020B0604020202020204" pitchFamily="34" charset="0"/>
              </a:rPr>
              <a:t>(</a:t>
            </a:r>
            <a:r>
              <a:rPr lang="en-US" altLang="en-US" sz="1400" dirty="0" err="1">
                <a:solidFill>
                  <a:srgbClr val="FF0000"/>
                </a:solidFill>
                <a:latin typeface="Arial" panose="020B0604020202020204" pitchFamily="34" charset="0"/>
                <a:cs typeface="Arial" panose="020B0604020202020204" pitchFamily="34" charset="0"/>
              </a:rPr>
              <a:t>Đúng</a:t>
            </a:r>
            <a:r>
              <a:rPr lang="en-US" altLang="en-US" sz="1400" dirty="0">
                <a:solidFill>
                  <a:srgbClr val="FF0000"/>
                </a:solidFill>
                <a:latin typeface="Arial" panose="020B0604020202020204" pitchFamily="34" charset="0"/>
                <a:cs typeface="Arial" panose="020B0604020202020204" pitchFamily="34" charset="0"/>
              </a:rPr>
              <a:t>)</a:t>
            </a:r>
          </a:p>
          <a:p>
            <a:pPr>
              <a:buFontTx/>
              <a:buChar char="•"/>
            </a:pPr>
            <a:r>
              <a:rPr lang="en-US" altLang="en-US" sz="1400" dirty="0">
                <a:latin typeface="Arial" panose="020B0604020202020204" pitchFamily="34" charset="0"/>
                <a:cs typeface="Arial" panose="020B0604020202020204" pitchFamily="34" charset="0"/>
              </a:rPr>
              <a:t> </a:t>
            </a:r>
            <a:r>
              <a:rPr lang="en-US" altLang="en-US" sz="1400" dirty="0" err="1">
                <a:latin typeface="Arial" panose="020B0604020202020204" pitchFamily="34" charset="0"/>
                <a:cs typeface="Arial" panose="020B0604020202020204" pitchFamily="34" charset="0"/>
              </a:rPr>
              <a:t>Dơi</a:t>
            </a:r>
            <a:r>
              <a:rPr lang="en-US" altLang="en-US" sz="1400" dirty="0">
                <a:latin typeface="Arial" panose="020B0604020202020204" pitchFamily="34" charset="0"/>
                <a:cs typeface="Arial" panose="020B0604020202020204" pitchFamily="34" charset="0"/>
              </a:rPr>
              <a:t> </a:t>
            </a:r>
            <a:r>
              <a:rPr lang="en-US" altLang="en-US" sz="1400" dirty="0" err="1">
                <a:latin typeface="Arial" panose="020B0604020202020204" pitchFamily="34" charset="0"/>
                <a:cs typeface="Arial" panose="020B0604020202020204" pitchFamily="34" charset="0"/>
              </a:rPr>
              <a:t>là</a:t>
            </a:r>
            <a:r>
              <a:rPr lang="en-US" altLang="en-US" sz="1400" dirty="0">
                <a:latin typeface="Arial" panose="020B0604020202020204" pitchFamily="34" charset="0"/>
                <a:cs typeface="Arial" panose="020B0604020202020204" pitchFamily="34" charset="0"/>
              </a:rPr>
              <a:t> </a:t>
            </a:r>
            <a:r>
              <a:rPr lang="en-US" altLang="en-US" sz="1400" dirty="0" err="1">
                <a:latin typeface="Arial" panose="020B0604020202020204" pitchFamily="34" charset="0"/>
                <a:cs typeface="Arial" panose="020B0604020202020204" pitchFamily="34" charset="0"/>
              </a:rPr>
              <a:t>một</a:t>
            </a:r>
            <a:r>
              <a:rPr lang="en-US" altLang="en-US" sz="1400" dirty="0">
                <a:latin typeface="Arial" panose="020B0604020202020204" pitchFamily="34" charset="0"/>
                <a:cs typeface="Arial" panose="020B0604020202020204" pitchFamily="34" charset="0"/>
              </a:rPr>
              <a:t> </a:t>
            </a:r>
            <a:r>
              <a:rPr lang="en-US" altLang="en-US" sz="1400" dirty="0" err="1">
                <a:latin typeface="Arial" panose="020B0604020202020204" pitchFamily="34" charset="0"/>
                <a:cs typeface="Arial" panose="020B0604020202020204" pitchFamily="34" charset="0"/>
              </a:rPr>
              <a:t>loài</a:t>
            </a:r>
            <a:r>
              <a:rPr lang="en-US" altLang="en-US" sz="1400" dirty="0">
                <a:latin typeface="Arial" panose="020B0604020202020204" pitchFamily="34" charset="0"/>
                <a:cs typeface="Arial" panose="020B0604020202020204" pitchFamily="34" charset="0"/>
              </a:rPr>
              <a:t> </a:t>
            </a:r>
            <a:r>
              <a:rPr lang="en-US" altLang="en-US" sz="1400" dirty="0" err="1">
                <a:latin typeface="Arial" panose="020B0604020202020204" pitchFamily="34" charset="0"/>
                <a:cs typeface="Arial" panose="020B0604020202020204" pitchFamily="34" charset="0"/>
              </a:rPr>
              <a:t>chim</a:t>
            </a:r>
            <a:r>
              <a:rPr lang="en-US" altLang="en-US" sz="1400" dirty="0">
                <a:latin typeface="Arial" panose="020B0604020202020204" pitchFamily="34" charset="0"/>
                <a:cs typeface="Arial" panose="020B0604020202020204" pitchFamily="34" charset="0"/>
              </a:rPr>
              <a:t>  </a:t>
            </a:r>
            <a:r>
              <a:rPr lang="en-US" altLang="en-US" sz="1400" dirty="0">
                <a:solidFill>
                  <a:srgbClr val="FF0000"/>
                </a:solidFill>
                <a:latin typeface="Arial" panose="020B0604020202020204" pitchFamily="34" charset="0"/>
                <a:cs typeface="Arial" panose="020B0604020202020204" pitchFamily="34" charset="0"/>
              </a:rPr>
              <a:t>(Sai) </a:t>
            </a:r>
          </a:p>
        </p:txBody>
      </p:sp>
      <p:sp>
        <p:nvSpPr>
          <p:cNvPr id="14" name="Line 12"/>
          <p:cNvSpPr>
            <a:spLocks noChangeShapeType="1"/>
          </p:cNvSpPr>
          <p:nvPr/>
        </p:nvSpPr>
        <p:spPr bwMode="auto">
          <a:xfrm>
            <a:off x="5181600" y="680577"/>
            <a:ext cx="0" cy="1129173"/>
          </a:xfrm>
          <a:prstGeom prst="line">
            <a:avLst/>
          </a:prstGeom>
          <a:noFill/>
          <a:ln w="285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lstStyle/>
          <a:p>
            <a:endParaRPr lang="en-US">
              <a:latin typeface="Arial" panose="020B0604020202020204" pitchFamily="34" charset="0"/>
              <a:cs typeface="Arial" panose="020B0604020202020204" pitchFamily="34" charset="0"/>
            </a:endParaRPr>
          </a:p>
        </p:txBody>
      </p:sp>
      <p:sp>
        <p:nvSpPr>
          <p:cNvPr id="26" name="Text Box 8"/>
          <p:cNvSpPr txBox="1">
            <a:spLocks noChangeArrowheads="1"/>
          </p:cNvSpPr>
          <p:nvPr/>
        </p:nvSpPr>
        <p:spPr bwMode="auto">
          <a:xfrm>
            <a:off x="5285842" y="573793"/>
            <a:ext cx="3141662" cy="2033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000" tIns="46800" rIns="90000" bIns="46800">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buFontTx/>
              <a:buChar char="•"/>
            </a:pPr>
            <a:r>
              <a:rPr lang="en-US" altLang="en-US" sz="1400" b="1"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Nấm</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có</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phải</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là</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một</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loài</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thực</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vật</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không</a:t>
            </a:r>
            <a:r>
              <a:rPr lang="en-US" altLang="en-US" sz="1400" dirty="0">
                <a:solidFill>
                  <a:schemeClr val="bg2"/>
                </a:solidFill>
                <a:latin typeface="Arial" panose="020B0604020202020204" pitchFamily="34" charset="0"/>
                <a:cs typeface="Arial" panose="020B0604020202020204" pitchFamily="34" charset="0"/>
              </a:rPr>
              <a:t>?</a:t>
            </a:r>
          </a:p>
          <a:p>
            <a:r>
              <a:rPr lang="en-US" altLang="en-US" sz="1400" dirty="0">
                <a:solidFill>
                  <a:srgbClr val="FF0000"/>
                </a:solidFill>
                <a:latin typeface="Arial" panose="020B0604020202020204" pitchFamily="34" charset="0"/>
                <a:cs typeface="Arial" panose="020B0604020202020204" pitchFamily="34" charset="0"/>
              </a:rPr>
              <a:t>(</a:t>
            </a:r>
            <a:r>
              <a:rPr lang="en-US" altLang="en-US" sz="1400" dirty="0" err="1">
                <a:solidFill>
                  <a:srgbClr val="FF0000"/>
                </a:solidFill>
                <a:latin typeface="Arial" panose="020B0604020202020204" pitchFamily="34" charset="0"/>
                <a:cs typeface="Arial" panose="020B0604020202020204" pitchFamily="34" charset="0"/>
              </a:rPr>
              <a:t>không</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phải</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câu</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khẳng</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định</a:t>
            </a:r>
            <a:r>
              <a:rPr lang="en-US" altLang="en-US" sz="1400" dirty="0">
                <a:solidFill>
                  <a:srgbClr val="FF0000"/>
                </a:solidFill>
                <a:latin typeface="Arial" panose="020B0604020202020204" pitchFamily="34" charset="0"/>
                <a:cs typeface="Arial" panose="020B0604020202020204" pitchFamily="34" charset="0"/>
              </a:rPr>
              <a:t>)</a:t>
            </a:r>
          </a:p>
          <a:p>
            <a:pPr>
              <a:buFontTx/>
              <a:buChar char="•"/>
            </a:pP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Hoa</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hồng</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đẹp</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nhất</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trong</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các</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loài</a:t>
            </a:r>
            <a:r>
              <a:rPr lang="en-US" altLang="en-US" sz="1400" dirty="0">
                <a:solidFill>
                  <a:schemeClr val="bg2"/>
                </a:solidFill>
                <a:latin typeface="Arial" panose="020B0604020202020204" pitchFamily="34" charset="0"/>
                <a:cs typeface="Arial" panose="020B0604020202020204" pitchFamily="34" charset="0"/>
              </a:rPr>
              <a:t> </a:t>
            </a:r>
            <a:r>
              <a:rPr lang="en-US" altLang="en-US" sz="1400" dirty="0" err="1">
                <a:solidFill>
                  <a:schemeClr val="bg2"/>
                </a:solidFill>
                <a:latin typeface="Arial" panose="020B0604020202020204" pitchFamily="34" charset="0"/>
                <a:cs typeface="Arial" panose="020B0604020202020204" pitchFamily="34" charset="0"/>
              </a:rPr>
              <a:t>hoa</a:t>
            </a:r>
            <a:r>
              <a:rPr lang="en-US" altLang="en-US" sz="1400" dirty="0">
                <a:solidFill>
                  <a:schemeClr val="bg2"/>
                </a:solidFill>
                <a:latin typeface="Arial" panose="020B0604020202020204" pitchFamily="34" charset="0"/>
                <a:cs typeface="Arial" panose="020B0604020202020204" pitchFamily="34" charset="0"/>
              </a:rPr>
              <a:t>.</a:t>
            </a:r>
            <a:endParaRPr lang="en-US" altLang="en-US" sz="1400" dirty="0">
              <a:solidFill>
                <a:srgbClr val="FF3300"/>
              </a:solidFill>
              <a:latin typeface="Arial" panose="020B0604020202020204" pitchFamily="34" charset="0"/>
              <a:cs typeface="Arial" panose="020B0604020202020204" pitchFamily="34" charset="0"/>
            </a:endParaRPr>
          </a:p>
          <a:p>
            <a:r>
              <a:rPr lang="en-US" altLang="en-US" sz="1400" dirty="0">
                <a:solidFill>
                  <a:srgbClr val="FF0000"/>
                </a:solidFill>
                <a:latin typeface="Arial" panose="020B0604020202020204" pitchFamily="34" charset="0"/>
                <a:cs typeface="Arial" panose="020B0604020202020204" pitchFamily="34" charset="0"/>
              </a:rPr>
              <a:t>(</a:t>
            </a:r>
            <a:r>
              <a:rPr lang="en-US" altLang="en-US" sz="1400" dirty="0" err="1">
                <a:solidFill>
                  <a:srgbClr val="FF0000"/>
                </a:solidFill>
                <a:latin typeface="Arial" panose="020B0604020202020204" pitchFamily="34" charset="0"/>
                <a:cs typeface="Arial" panose="020B0604020202020204" pitchFamily="34" charset="0"/>
              </a:rPr>
              <a:t>Không</a:t>
            </a:r>
            <a:r>
              <a:rPr lang="en-US" altLang="en-US" sz="1400" dirty="0">
                <a:solidFill>
                  <a:srgbClr val="FF0000"/>
                </a:solidFill>
                <a:latin typeface="Arial" panose="020B0604020202020204" pitchFamily="34" charset="0"/>
                <a:cs typeface="Arial" panose="020B0604020202020204" pitchFamily="34" charset="0"/>
              </a:rPr>
              <a:t> </a:t>
            </a:r>
            <a:r>
              <a:rPr lang="vi-VN" altLang="en-US" sz="1400" dirty="0">
                <a:solidFill>
                  <a:srgbClr val="FF0000"/>
                </a:solidFill>
                <a:latin typeface="Arial" panose="020B0604020202020204" pitchFamily="34" charset="0"/>
                <a:cs typeface="Arial" panose="020B0604020202020204" pitchFamily="34" charset="0"/>
              </a:rPr>
              <a:t>đ</a:t>
            </a:r>
            <a:r>
              <a:rPr lang="en-US" altLang="en-US" sz="1400" dirty="0" err="1">
                <a:solidFill>
                  <a:srgbClr val="FF0000"/>
                </a:solidFill>
                <a:latin typeface="Arial" panose="020B0604020202020204" pitchFamily="34" charset="0"/>
                <a:cs typeface="Arial" panose="020B0604020202020204" pitchFamily="34" charset="0"/>
              </a:rPr>
              <a:t>úng</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không</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sai</a:t>
            </a:r>
            <a:r>
              <a:rPr lang="en-US" altLang="en-US" sz="1400" dirty="0">
                <a:solidFill>
                  <a:srgbClr val="FF0000"/>
                </a:solidFill>
                <a:latin typeface="Arial" panose="020B0604020202020204" pitchFamily="34" charset="0"/>
                <a:cs typeface="Arial" panose="020B0604020202020204" pitchFamily="34" charset="0"/>
              </a:rPr>
              <a:t>)</a:t>
            </a:r>
          </a:p>
          <a:p>
            <a:r>
              <a:rPr lang="en-US" altLang="en-US" sz="1400" dirty="0" err="1">
                <a:solidFill>
                  <a:schemeClr val="bg1"/>
                </a:solidFill>
                <a:latin typeface="Arial" panose="020B0604020202020204" pitchFamily="34" charset="0"/>
                <a:cs typeface="Arial" panose="020B0604020202020204" pitchFamily="34" charset="0"/>
              </a:rPr>
              <a:t>Trời</a:t>
            </a:r>
            <a:r>
              <a:rPr lang="en-US" altLang="en-US" sz="1400" dirty="0">
                <a:solidFill>
                  <a:schemeClr val="bg1"/>
                </a:solidFill>
                <a:latin typeface="Arial" panose="020B0604020202020204" pitchFamily="34" charset="0"/>
                <a:cs typeface="Arial" panose="020B0604020202020204" pitchFamily="34" charset="0"/>
              </a:rPr>
              <a:t> </a:t>
            </a:r>
            <a:r>
              <a:rPr lang="en-US" altLang="en-US" sz="1400" dirty="0" err="1">
                <a:solidFill>
                  <a:schemeClr val="bg1"/>
                </a:solidFill>
                <a:latin typeface="Arial" panose="020B0604020202020204" pitchFamily="34" charset="0"/>
                <a:cs typeface="Arial" panose="020B0604020202020204" pitchFamily="34" charset="0"/>
              </a:rPr>
              <a:t>ơi</a:t>
            </a:r>
            <a:r>
              <a:rPr lang="en-US" altLang="en-US" sz="1400" dirty="0">
                <a:solidFill>
                  <a:schemeClr val="bg1"/>
                </a:solidFill>
                <a:latin typeface="Arial" panose="020B0604020202020204" pitchFamily="34" charset="0"/>
                <a:cs typeface="Arial" panose="020B0604020202020204" pitchFamily="34" charset="0"/>
              </a:rPr>
              <a:t>, </a:t>
            </a:r>
            <a:r>
              <a:rPr lang="en-US" altLang="en-US" sz="1400" dirty="0" err="1">
                <a:solidFill>
                  <a:schemeClr val="bg1"/>
                </a:solidFill>
                <a:latin typeface="Arial" panose="020B0604020202020204" pitchFamily="34" charset="0"/>
                <a:cs typeface="Arial" panose="020B0604020202020204" pitchFamily="34" charset="0"/>
              </a:rPr>
              <a:t>nóng</a:t>
            </a:r>
            <a:r>
              <a:rPr lang="en-US" altLang="en-US" sz="1400" dirty="0">
                <a:solidFill>
                  <a:schemeClr val="bg1"/>
                </a:solidFill>
                <a:latin typeface="Arial" panose="020B0604020202020204" pitchFamily="34" charset="0"/>
                <a:cs typeface="Arial" panose="020B0604020202020204" pitchFamily="34" charset="0"/>
              </a:rPr>
              <a:t> </a:t>
            </a:r>
            <a:r>
              <a:rPr lang="en-US" altLang="en-US" sz="1400" dirty="0" err="1">
                <a:solidFill>
                  <a:schemeClr val="bg1"/>
                </a:solidFill>
                <a:latin typeface="Arial" panose="020B0604020202020204" pitchFamily="34" charset="0"/>
                <a:cs typeface="Arial" panose="020B0604020202020204" pitchFamily="34" charset="0"/>
              </a:rPr>
              <a:t>quá</a:t>
            </a:r>
            <a:r>
              <a:rPr lang="en-US" altLang="en-US" sz="1400" dirty="0">
                <a:solidFill>
                  <a:schemeClr val="bg1"/>
                </a:solidFill>
                <a:latin typeface="Arial" panose="020B0604020202020204" pitchFamily="34" charset="0"/>
                <a:cs typeface="Arial" panose="020B0604020202020204" pitchFamily="34" charset="0"/>
              </a:rPr>
              <a:t>! </a:t>
            </a:r>
            <a:r>
              <a:rPr lang="en-US" altLang="en-US" sz="1400" dirty="0">
                <a:solidFill>
                  <a:srgbClr val="FF0000"/>
                </a:solidFill>
                <a:latin typeface="Arial" panose="020B0604020202020204" pitchFamily="34" charset="0"/>
                <a:cs typeface="Arial" panose="020B0604020202020204" pitchFamily="34" charset="0"/>
              </a:rPr>
              <a:t>(</a:t>
            </a:r>
            <a:r>
              <a:rPr lang="en-US" altLang="en-US" sz="1400" dirty="0" err="1">
                <a:solidFill>
                  <a:srgbClr val="FF0000"/>
                </a:solidFill>
                <a:latin typeface="Arial" panose="020B0604020202020204" pitchFamily="34" charset="0"/>
                <a:cs typeface="Arial" panose="020B0604020202020204" pitchFamily="34" charset="0"/>
              </a:rPr>
              <a:t>không</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phải</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câu</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khẳng</a:t>
            </a:r>
            <a:r>
              <a:rPr lang="en-US" altLang="en-US" sz="1400" dirty="0">
                <a:solidFill>
                  <a:srgbClr val="FF0000"/>
                </a:solidFill>
                <a:latin typeface="Arial" panose="020B0604020202020204" pitchFamily="34" charset="0"/>
                <a:cs typeface="Arial" panose="020B0604020202020204" pitchFamily="34" charset="0"/>
              </a:rPr>
              <a:t> </a:t>
            </a:r>
            <a:r>
              <a:rPr lang="en-US" altLang="en-US" sz="1400" dirty="0" err="1">
                <a:solidFill>
                  <a:srgbClr val="FF0000"/>
                </a:solidFill>
                <a:latin typeface="Arial" panose="020B0604020202020204" pitchFamily="34" charset="0"/>
                <a:cs typeface="Arial" panose="020B0604020202020204" pitchFamily="34" charset="0"/>
              </a:rPr>
              <a:t>định</a:t>
            </a:r>
            <a:r>
              <a:rPr lang="en-US" altLang="en-US" sz="1400" dirty="0">
                <a:solidFill>
                  <a:srgbClr val="FF0000"/>
                </a:solidFill>
                <a:latin typeface="Arial" panose="020B0604020202020204" pitchFamily="34" charset="0"/>
                <a:cs typeface="Arial" panose="020B0604020202020204" pitchFamily="34" charset="0"/>
              </a:rPr>
              <a:t>)</a:t>
            </a:r>
          </a:p>
          <a:p>
            <a:endParaRPr lang="en-US" altLang="en-US" sz="1400" dirty="0">
              <a:solidFill>
                <a:srgbClr val="FF0000"/>
              </a:solidFill>
              <a:latin typeface="Arial" panose="020B0604020202020204" pitchFamily="34" charset="0"/>
              <a:cs typeface="Arial" panose="020B0604020202020204" pitchFamily="34" charset="0"/>
            </a:endParaRPr>
          </a:p>
        </p:txBody>
      </p:sp>
      <p:grpSp>
        <p:nvGrpSpPr>
          <p:cNvPr id="3" name="Group 2"/>
          <p:cNvGrpSpPr/>
          <p:nvPr/>
        </p:nvGrpSpPr>
        <p:grpSpPr>
          <a:xfrm>
            <a:off x="5867400" y="2800350"/>
            <a:ext cx="2087562" cy="825983"/>
            <a:chOff x="5638800" y="1657351"/>
            <a:chExt cx="2087562" cy="1110757"/>
          </a:xfrm>
        </p:grpSpPr>
        <p:sp>
          <p:nvSpPr>
            <p:cNvPr id="27" name="AutoShape 16"/>
            <p:cNvSpPr>
              <a:spLocks noChangeArrowheads="1"/>
            </p:cNvSpPr>
            <p:nvPr/>
          </p:nvSpPr>
          <p:spPr bwMode="auto">
            <a:xfrm>
              <a:off x="6497898" y="1657351"/>
              <a:ext cx="358775" cy="287338"/>
            </a:xfrm>
            <a:prstGeom prst="down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endParaRPr lang="en-US" altLang="en-US">
                <a:latin typeface="Arial" panose="020B0604020202020204" pitchFamily="34" charset="0"/>
                <a:cs typeface="Arial" panose="020B0604020202020204" pitchFamily="34" charset="0"/>
              </a:endParaRPr>
            </a:p>
          </p:txBody>
        </p:sp>
        <p:sp>
          <p:nvSpPr>
            <p:cNvPr id="28" name="Text Box 18"/>
            <p:cNvSpPr txBox="1">
              <a:spLocks noChangeArrowheads="1"/>
            </p:cNvSpPr>
            <p:nvPr/>
          </p:nvSpPr>
          <p:spPr bwMode="auto">
            <a:xfrm>
              <a:off x="5638800" y="1978786"/>
              <a:ext cx="2087562" cy="789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ltLang="en-US" sz="1600" b="1" dirty="0" err="1">
                  <a:solidFill>
                    <a:schemeClr val="accent5">
                      <a:lumMod val="75000"/>
                    </a:schemeClr>
                  </a:solidFill>
                  <a:latin typeface="Arial" panose="020B0604020202020204" pitchFamily="34" charset="0"/>
                  <a:cs typeface="Arial" panose="020B0604020202020204" pitchFamily="34" charset="0"/>
                </a:rPr>
                <a:t>Không</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phải</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mệnh</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đề</a:t>
              </a:r>
              <a:endParaRPr lang="en-US" altLang="en-US" sz="1600" b="1" dirty="0">
                <a:solidFill>
                  <a:schemeClr val="accent5">
                    <a:lumMod val="75000"/>
                  </a:schemeClr>
                </a:solidFill>
                <a:latin typeface="Arial" panose="020B0604020202020204" pitchFamily="34" charset="0"/>
                <a:cs typeface="Arial" panose="020B0604020202020204" pitchFamily="34" charset="0"/>
              </a:endParaRPr>
            </a:p>
          </p:txBody>
        </p:sp>
      </p:grpSp>
      <p:grpSp>
        <p:nvGrpSpPr>
          <p:cNvPr id="29" name="Group 28"/>
          <p:cNvGrpSpPr/>
          <p:nvPr/>
        </p:nvGrpSpPr>
        <p:grpSpPr>
          <a:xfrm>
            <a:off x="2713869" y="2303749"/>
            <a:ext cx="1752600" cy="493818"/>
            <a:chOff x="5638800" y="1825703"/>
            <a:chExt cx="2087562" cy="493818"/>
          </a:xfrm>
        </p:grpSpPr>
        <p:sp>
          <p:nvSpPr>
            <p:cNvPr id="30" name="AutoShape 16"/>
            <p:cNvSpPr>
              <a:spLocks noChangeArrowheads="1"/>
            </p:cNvSpPr>
            <p:nvPr/>
          </p:nvSpPr>
          <p:spPr bwMode="auto">
            <a:xfrm>
              <a:off x="6172200" y="1825703"/>
              <a:ext cx="358775" cy="206384"/>
            </a:xfrm>
            <a:prstGeom prst="down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endParaRPr lang="en-US" altLang="en-US">
                <a:latin typeface="Arial" panose="020B0604020202020204" pitchFamily="34" charset="0"/>
                <a:cs typeface="Arial" panose="020B0604020202020204" pitchFamily="34" charset="0"/>
              </a:endParaRPr>
            </a:p>
          </p:txBody>
        </p:sp>
        <p:sp>
          <p:nvSpPr>
            <p:cNvPr id="31" name="Text Box 18"/>
            <p:cNvSpPr txBox="1">
              <a:spLocks noChangeArrowheads="1"/>
            </p:cNvSpPr>
            <p:nvPr/>
          </p:nvSpPr>
          <p:spPr bwMode="auto">
            <a:xfrm>
              <a:off x="5638800" y="1978786"/>
              <a:ext cx="2087562" cy="340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Mệnh</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đề</a:t>
              </a:r>
              <a:endParaRPr lang="en-US" altLang="en-US" sz="1600" b="1" dirty="0">
                <a:solidFill>
                  <a:schemeClr val="accent5">
                    <a:lumMod val="75000"/>
                  </a:schemeClr>
                </a:solidFill>
                <a:latin typeface="Arial" panose="020B0604020202020204" pitchFamily="34" charset="0"/>
                <a:cs typeface="Arial" panose="020B0604020202020204" pitchFamily="34" charset="0"/>
              </a:endParaRPr>
            </a:p>
          </p:txBody>
        </p:sp>
      </p:grpSp>
      <p:sp>
        <p:nvSpPr>
          <p:cNvPr id="32" name="WordArt 16"/>
          <p:cNvSpPr>
            <a:spLocks noChangeArrowheads="1" noChangeShapeType="1" noTextEdit="1"/>
          </p:cNvSpPr>
          <p:nvPr/>
        </p:nvSpPr>
        <p:spPr bwMode="auto">
          <a:xfrm>
            <a:off x="3374269" y="3333750"/>
            <a:ext cx="431800" cy="581025"/>
          </a:xfrm>
          <a:prstGeom prst="rect">
            <a:avLst/>
          </a:prstGeom>
        </p:spPr>
        <p:txBody>
          <a:bodyPr wrap="none" fromWordArt="1">
            <a:prstTxWarp prst="textPlain">
              <a:avLst>
                <a:gd name="adj" fmla="val 50000"/>
              </a:avLst>
            </a:prstTxWarp>
          </a:bodyPr>
          <a:lstStyle/>
          <a:p>
            <a:pPr algn="ctr"/>
            <a:r>
              <a:rPr lang="en-US" sz="3600" kern="10" dirty="0">
                <a:ln w="12700">
                  <a:solidFill>
                    <a:srgbClr val="FF0000"/>
                  </a:solidFill>
                  <a:round/>
                  <a:headEnd/>
                  <a:tailEnd/>
                </a:ln>
                <a:solidFill>
                  <a:srgbClr val="FFFF00">
                    <a:alpha val="50195"/>
                  </a:srgbClr>
                </a:solidFill>
                <a:effectLst>
                  <a:outerShdw dist="45791" dir="2021404" algn="ctr" rotWithShape="0">
                    <a:srgbClr val="9999FF"/>
                  </a:outerShdw>
                </a:effectLst>
                <a:latin typeface="Times New Roman" panose="02020603050405020304" pitchFamily="18" charset="0"/>
                <a:cs typeface="Times New Roman" panose="02020603050405020304" pitchFamily="18" charset="0"/>
              </a:rPr>
              <a:t>?</a:t>
            </a:r>
          </a:p>
        </p:txBody>
      </p:sp>
      <p:sp>
        <p:nvSpPr>
          <p:cNvPr id="4" name="Rectangle 3"/>
          <p:cNvSpPr/>
          <p:nvPr/>
        </p:nvSpPr>
        <p:spPr>
          <a:xfrm>
            <a:off x="3962400" y="3545443"/>
            <a:ext cx="2057400" cy="400110"/>
          </a:xfrm>
          <a:prstGeom prst="rect">
            <a:avLst/>
          </a:prstGeom>
        </p:spPr>
        <p:txBody>
          <a:bodyPr wrap="square">
            <a:spAutoFit/>
          </a:bodyPr>
          <a:lstStyle/>
          <a:p>
            <a:r>
              <a:rPr lang="en-US" altLang="en-US" sz="2000" b="1" dirty="0" err="1">
                <a:solidFill>
                  <a:srgbClr val="FF0000"/>
                </a:solidFill>
                <a:latin typeface="Arial" panose="020B0604020202020204" pitchFamily="34" charset="0"/>
                <a:cs typeface="Arial" panose="020B0604020202020204" pitchFamily="34" charset="0"/>
              </a:rPr>
              <a:t>Mệnh</a:t>
            </a:r>
            <a:r>
              <a:rPr lang="en-US" altLang="en-US" sz="2000" b="1" dirty="0">
                <a:solidFill>
                  <a:srgbClr val="FF0000"/>
                </a:solidFill>
                <a:latin typeface="Arial" panose="020B0604020202020204" pitchFamily="34" charset="0"/>
                <a:cs typeface="Arial" panose="020B0604020202020204" pitchFamily="34" charset="0"/>
              </a:rPr>
              <a:t> </a:t>
            </a:r>
            <a:r>
              <a:rPr lang="en-US" altLang="en-US" sz="2000" b="1" dirty="0" err="1">
                <a:solidFill>
                  <a:srgbClr val="FF0000"/>
                </a:solidFill>
                <a:latin typeface="Arial" panose="020B0604020202020204" pitchFamily="34" charset="0"/>
                <a:cs typeface="Arial" panose="020B0604020202020204" pitchFamily="34" charset="0"/>
              </a:rPr>
              <a:t>đề</a:t>
            </a:r>
            <a:r>
              <a:rPr lang="en-US" altLang="en-US" sz="2000" b="1" dirty="0">
                <a:solidFill>
                  <a:srgbClr val="FF0000"/>
                </a:solidFill>
                <a:latin typeface="Arial" panose="020B0604020202020204" pitchFamily="34" charset="0"/>
                <a:cs typeface="Arial" panose="020B0604020202020204" pitchFamily="34" charset="0"/>
              </a:rPr>
              <a:t> </a:t>
            </a:r>
            <a:r>
              <a:rPr lang="en-US" altLang="en-US" sz="2000" b="1" dirty="0" err="1">
                <a:solidFill>
                  <a:srgbClr val="FF0000"/>
                </a:solidFill>
                <a:latin typeface="Arial" panose="020B0604020202020204" pitchFamily="34" charset="0"/>
                <a:cs typeface="Arial" panose="020B0604020202020204" pitchFamily="34" charset="0"/>
              </a:rPr>
              <a:t>là</a:t>
            </a:r>
            <a:r>
              <a:rPr lang="en-US" altLang="en-US" sz="2000" b="1" dirty="0">
                <a:solidFill>
                  <a:srgbClr val="FF0000"/>
                </a:solidFill>
                <a:latin typeface="Arial" panose="020B0604020202020204" pitchFamily="34" charset="0"/>
                <a:cs typeface="Arial" panose="020B0604020202020204" pitchFamily="34" charset="0"/>
              </a:rPr>
              <a:t> </a:t>
            </a:r>
            <a:r>
              <a:rPr lang="en-US" altLang="en-US" sz="2000" b="1" dirty="0" err="1">
                <a:solidFill>
                  <a:srgbClr val="FF0000"/>
                </a:solidFill>
                <a:latin typeface="Arial" panose="020B0604020202020204" pitchFamily="34" charset="0"/>
                <a:cs typeface="Arial" panose="020B0604020202020204" pitchFamily="34" charset="0"/>
              </a:rPr>
              <a:t>gì</a:t>
            </a:r>
            <a:r>
              <a:rPr lang="en-US" altLang="en-US" sz="2000" b="1" dirty="0">
                <a:solidFill>
                  <a:srgbClr val="FF000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6671200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ppt_x"/>
                                          </p:val>
                                        </p:tav>
                                        <p:tav tm="100000">
                                          <p:val>
                                            <p:strVal val="#ppt_x"/>
                                          </p:val>
                                        </p:tav>
                                      </p:tavLst>
                                    </p:anim>
                                    <p:anim calcmode="lin" valueType="num">
                                      <p:cBhvr additive="base">
                                        <p:cTn id="2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ppt_x"/>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500" fill="hold"/>
                                        <p:tgtEl>
                                          <p:spTgt spid="4"/>
                                        </p:tgtEl>
                                        <p:attrNameLst>
                                          <p:attrName>ppt_x</p:attrName>
                                        </p:attrNameLst>
                                      </p:cBhvr>
                                      <p:tavLst>
                                        <p:tav tm="0">
                                          <p:val>
                                            <p:strVal val="#ppt_x"/>
                                          </p:val>
                                        </p:tav>
                                        <p:tav tm="100000">
                                          <p:val>
                                            <p:strVal val="#ppt_x"/>
                                          </p:val>
                                        </p:tav>
                                      </p:tavLst>
                                    </p:anim>
                                    <p:anim calcmode="lin" valueType="num">
                                      <p:cBhvr additive="base">
                                        <p:cTn id="4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2" grpId="0"/>
      <p:bldP spid="26" grpId="0"/>
      <p:bldP spid="3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62200" y="285750"/>
            <a:ext cx="4572000" cy="369332"/>
          </a:xfrm>
          <a:prstGeom prst="rect">
            <a:avLst/>
          </a:prstGeom>
        </p:spPr>
        <p:txBody>
          <a:bodyPr>
            <a:spAutoFit/>
          </a:bodyPr>
          <a:lstStyle/>
          <a:p>
            <a:r>
              <a:rPr lang="en-US" b="1" spc="300" dirty="0">
                <a:solidFill>
                  <a:schemeClr val="bg1"/>
                </a:solidFill>
                <a:latin typeface="Arial" panose="020B0604020202020204" pitchFamily="34" charset="0"/>
                <a:cs typeface="Arial" pitchFamily="34" charset="0"/>
              </a:rPr>
              <a:t>1. MỆNH ĐỀ</a:t>
            </a:r>
          </a:p>
        </p:txBody>
      </p:sp>
      <p:sp>
        <p:nvSpPr>
          <p:cNvPr id="3" name="Rectangle 2"/>
          <p:cNvSpPr/>
          <p:nvPr/>
        </p:nvSpPr>
        <p:spPr>
          <a:xfrm>
            <a:off x="2354664" y="1035616"/>
            <a:ext cx="6332136" cy="954107"/>
          </a:xfrm>
          <a:prstGeom prst="rect">
            <a:avLst/>
          </a:prstGeom>
        </p:spPr>
        <p:txBody>
          <a:bodyPr wrap="square">
            <a:spAutoFit/>
          </a:bodyPr>
          <a:lstStyle/>
          <a:p>
            <a:r>
              <a:rPr lang="en-US" altLang="en-US" sz="1400" b="1" dirty="0" err="1">
                <a:solidFill>
                  <a:schemeClr val="bg1"/>
                </a:solidFill>
                <a:latin typeface="Arial" panose="020B0604020202020204" pitchFamily="34" charset="0"/>
                <a:cs typeface="Arial" panose="020B0604020202020204" pitchFamily="34" charset="0"/>
              </a:rPr>
              <a:t>Mệnh</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đề</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là</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một</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khẳng</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định</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đúng</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hoặc</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khẳng</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định</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sai</a:t>
            </a:r>
            <a:r>
              <a:rPr lang="en-US" altLang="en-US" sz="1400" b="1" dirty="0">
                <a:solidFill>
                  <a:schemeClr val="bg1"/>
                </a:solidFill>
                <a:latin typeface="Arial" panose="020B0604020202020204" pitchFamily="34" charset="0"/>
                <a:cs typeface="Arial" panose="020B0604020202020204" pitchFamily="34" charset="0"/>
              </a:rPr>
              <a:t>.</a:t>
            </a:r>
          </a:p>
          <a:p>
            <a:endParaRPr lang="en-US" altLang="en-US" sz="1400" b="1" dirty="0">
              <a:solidFill>
                <a:schemeClr val="bg1"/>
              </a:solidFill>
              <a:latin typeface="Arial" panose="020B0604020202020204" pitchFamily="34" charset="0"/>
              <a:cs typeface="Arial" panose="020B0604020202020204" pitchFamily="34" charset="0"/>
            </a:endParaRPr>
          </a:p>
          <a:p>
            <a:endParaRPr lang="en-US" altLang="en-US" sz="1400" b="1" dirty="0">
              <a:solidFill>
                <a:schemeClr val="bg1"/>
              </a:solidFill>
              <a:latin typeface="Arial" panose="020B0604020202020204" pitchFamily="34" charset="0"/>
              <a:cs typeface="Arial" panose="020B0604020202020204" pitchFamily="34" charset="0"/>
            </a:endParaRPr>
          </a:p>
          <a:p>
            <a:r>
              <a:rPr lang="en-US" altLang="en-US" sz="1400" b="1" dirty="0" err="1">
                <a:solidFill>
                  <a:schemeClr val="bg1"/>
                </a:solidFill>
                <a:latin typeface="Arial" panose="020B0604020202020204" pitchFamily="34" charset="0"/>
                <a:cs typeface="Arial" panose="020B0604020202020204" pitchFamily="34" charset="0"/>
              </a:rPr>
              <a:t>Mệnh</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đề</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không</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thể</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vừa</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đúng</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vừa</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sai</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hoặc</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không</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biết</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được</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đúng</a:t>
            </a:r>
            <a:r>
              <a:rPr lang="en-US" altLang="en-US" sz="1400" b="1" dirty="0">
                <a:solidFill>
                  <a:schemeClr val="bg1"/>
                </a:solidFill>
                <a:latin typeface="Arial" panose="020B0604020202020204" pitchFamily="34" charset="0"/>
                <a:cs typeface="Arial" panose="020B0604020202020204" pitchFamily="34" charset="0"/>
              </a:rPr>
              <a:t> </a:t>
            </a:r>
            <a:r>
              <a:rPr lang="en-US" altLang="en-US" sz="1400" b="1" dirty="0" err="1">
                <a:solidFill>
                  <a:schemeClr val="bg1"/>
                </a:solidFill>
                <a:latin typeface="Arial" panose="020B0604020202020204" pitchFamily="34" charset="0"/>
                <a:cs typeface="Arial" panose="020B0604020202020204" pitchFamily="34" charset="0"/>
              </a:rPr>
              <a:t>sai</a:t>
            </a:r>
            <a:r>
              <a:rPr lang="en-US" altLang="en-US" sz="1400" b="1" dirty="0">
                <a:solidFill>
                  <a:schemeClr val="bg1"/>
                </a:solidFill>
                <a:latin typeface="Arial" panose="020B0604020202020204" pitchFamily="34" charset="0"/>
                <a:cs typeface="Arial" panose="020B0604020202020204" pitchFamily="34" charset="0"/>
              </a:rPr>
              <a:t>.</a:t>
            </a:r>
          </a:p>
        </p:txBody>
      </p:sp>
      <p:sp>
        <p:nvSpPr>
          <p:cNvPr id="19" name="Rectangle 18"/>
          <p:cNvSpPr/>
          <p:nvPr/>
        </p:nvSpPr>
        <p:spPr>
          <a:xfrm>
            <a:off x="2372248" y="692452"/>
            <a:ext cx="4572000" cy="369332"/>
          </a:xfrm>
          <a:prstGeom prst="rect">
            <a:avLst/>
          </a:prstGeom>
        </p:spPr>
        <p:txBody>
          <a:bodyPr>
            <a:spAutoFit/>
          </a:bodyPr>
          <a:lstStyle/>
          <a:p>
            <a:r>
              <a:rPr lang="en-US" b="1" spc="300" dirty="0">
                <a:solidFill>
                  <a:schemeClr val="bg1"/>
                </a:solidFill>
                <a:latin typeface="Arial" panose="020B0604020202020204" pitchFamily="34" charset="0"/>
                <a:cs typeface="Arial" pitchFamily="34" charset="0"/>
              </a:rPr>
              <a:t> </a:t>
            </a:r>
            <a:r>
              <a:rPr lang="en-US" sz="1400" b="1" spc="300" dirty="0">
                <a:solidFill>
                  <a:schemeClr val="bg1"/>
                </a:solidFill>
                <a:latin typeface="Arial" pitchFamily="34" charset="0"/>
                <a:cs typeface="Arial" pitchFamily="34" charset="0"/>
              </a:rPr>
              <a:t>ĐỊNH NGHĨA</a:t>
            </a:r>
          </a:p>
        </p:txBody>
      </p:sp>
      <p:sp>
        <p:nvSpPr>
          <p:cNvPr id="4" name="Rectangle 3"/>
          <p:cNvSpPr/>
          <p:nvPr/>
        </p:nvSpPr>
        <p:spPr>
          <a:xfrm>
            <a:off x="3166708" y="1352550"/>
            <a:ext cx="4057521" cy="369332"/>
          </a:xfrm>
          <a:prstGeom prst="rect">
            <a:avLst/>
          </a:prstGeom>
        </p:spPr>
        <p:txBody>
          <a:bodyPr wrap="none">
            <a:spAutoFit/>
          </a:bodyPr>
          <a:lstStyle/>
          <a:p>
            <a:r>
              <a:rPr lang="en-US" altLang="en-US" b="1" dirty="0" err="1">
                <a:solidFill>
                  <a:srgbClr val="FF0000"/>
                </a:solidFill>
                <a:latin typeface="Arial" panose="020B0604020202020204" pitchFamily="34" charset="0"/>
                <a:cs typeface="Arial" panose="020B0604020202020204" pitchFamily="34" charset="0"/>
              </a:rPr>
              <a:t>mệnh</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đề</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đúng</a:t>
            </a:r>
            <a:r>
              <a:rPr lang="en-US" altLang="en-US" b="1" dirty="0">
                <a:solidFill>
                  <a:srgbClr val="993300"/>
                </a:solidFill>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mệnh</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đề</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sai</a:t>
            </a:r>
            <a:r>
              <a:rPr lang="en-US" altLang="en-US" b="1" dirty="0">
                <a:solidFill>
                  <a:srgbClr val="993300"/>
                </a:solidFill>
                <a:latin typeface="Arial" panose="020B0604020202020204" pitchFamily="34" charset="0"/>
                <a:cs typeface="Arial" panose="020B0604020202020204" pitchFamily="34" charset="0"/>
              </a:rPr>
              <a:t>.</a:t>
            </a:r>
          </a:p>
        </p:txBody>
      </p:sp>
      <p:sp>
        <p:nvSpPr>
          <p:cNvPr id="5" name="Rectangle 4"/>
          <p:cNvSpPr/>
          <p:nvPr/>
        </p:nvSpPr>
        <p:spPr>
          <a:xfrm>
            <a:off x="1447800" y="2952750"/>
            <a:ext cx="7401448" cy="338554"/>
          </a:xfrm>
          <a:prstGeom prst="rect">
            <a:avLst/>
          </a:prstGeom>
        </p:spPr>
        <p:txBody>
          <a:bodyPr wrap="square">
            <a:spAutoFit/>
          </a:bodyPr>
          <a:lstStyle/>
          <a:p>
            <a:pPr algn="just">
              <a:spcBef>
                <a:spcPct val="50000"/>
              </a:spcBef>
            </a:pPr>
            <a:r>
              <a:rPr lang="en-US" altLang="en-US" sz="1600" b="1" dirty="0">
                <a:solidFill>
                  <a:schemeClr val="accent5">
                    <a:lumMod val="75000"/>
                  </a:schemeClr>
                </a:solidFill>
                <a:latin typeface="Arial" panose="020B0604020202020204" pitchFamily="34" charset="0"/>
                <a:cs typeface="Arial" panose="020B0604020202020204" pitchFamily="34" charset="0"/>
              </a:rPr>
              <a:t>Ta </a:t>
            </a:r>
            <a:r>
              <a:rPr lang="en-US" altLang="en-US" sz="1600" b="1" dirty="0" err="1">
                <a:solidFill>
                  <a:schemeClr val="accent5">
                    <a:lumMod val="75000"/>
                  </a:schemeClr>
                </a:solidFill>
                <a:latin typeface="Arial" panose="020B0604020202020204" pitchFamily="34" charset="0"/>
                <a:cs typeface="Arial" panose="020B0604020202020204" pitchFamily="34" charset="0"/>
              </a:rPr>
              <a:t>thường</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kí</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hiệu</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mệnh</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đề</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bằng</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các</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chữ</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cái</a:t>
            </a:r>
            <a:r>
              <a:rPr lang="en-US" altLang="en-US" sz="1600" b="1" dirty="0">
                <a:solidFill>
                  <a:schemeClr val="accent5">
                    <a:lumMod val="75000"/>
                  </a:schemeClr>
                </a:solidFill>
                <a:latin typeface="Arial" panose="020B0604020202020204" pitchFamily="34" charset="0"/>
                <a:cs typeface="Arial" panose="020B0604020202020204" pitchFamily="34" charset="0"/>
              </a:rPr>
              <a:t> in </a:t>
            </a:r>
            <a:r>
              <a:rPr lang="en-US" altLang="en-US" sz="1600" b="1" dirty="0" err="1">
                <a:solidFill>
                  <a:schemeClr val="accent5">
                    <a:lumMod val="75000"/>
                  </a:schemeClr>
                </a:solidFill>
                <a:latin typeface="Arial" panose="020B0604020202020204" pitchFamily="34" charset="0"/>
                <a:cs typeface="Arial" panose="020B0604020202020204" pitchFamily="34" charset="0"/>
              </a:rPr>
              <a:t>hoa</a:t>
            </a:r>
            <a:r>
              <a:rPr lang="en-US" altLang="en-US" sz="1600" b="1" dirty="0">
                <a:solidFill>
                  <a:schemeClr val="accent5">
                    <a:lumMod val="75000"/>
                  </a:schemeClr>
                </a:solidFill>
                <a:latin typeface="Arial" panose="020B0604020202020204" pitchFamily="34" charset="0"/>
                <a:cs typeface="Arial" panose="020B0604020202020204" pitchFamily="34" charset="0"/>
              </a:rPr>
              <a:t> </a:t>
            </a:r>
            <a:r>
              <a:rPr lang="en-US" altLang="en-US" sz="1600" b="1" dirty="0" err="1">
                <a:solidFill>
                  <a:schemeClr val="accent5">
                    <a:lumMod val="75000"/>
                  </a:schemeClr>
                </a:solidFill>
                <a:latin typeface="Arial" panose="020B0604020202020204" pitchFamily="34" charset="0"/>
                <a:cs typeface="Arial" panose="020B0604020202020204" pitchFamily="34" charset="0"/>
              </a:rPr>
              <a:t>như</a:t>
            </a:r>
            <a:r>
              <a:rPr lang="en-US" altLang="en-US" sz="1600" b="1" dirty="0">
                <a:solidFill>
                  <a:schemeClr val="accent5">
                    <a:lumMod val="75000"/>
                  </a:schemeClr>
                </a:solidFill>
                <a:latin typeface="Arial" panose="020B0604020202020204" pitchFamily="34" charset="0"/>
                <a:cs typeface="Arial" panose="020B0604020202020204" pitchFamily="34" charset="0"/>
              </a:rPr>
              <a:t> P, Q, R,… </a:t>
            </a:r>
          </a:p>
        </p:txBody>
      </p:sp>
      <p:sp>
        <p:nvSpPr>
          <p:cNvPr id="6" name="TextBox 8">
            <a:extLst>
              <a:ext uri="{FF2B5EF4-FFF2-40B4-BE49-F238E27FC236}">
                <a16:creationId xmlns:a16="http://schemas.microsoft.com/office/drawing/2014/main" id="{B74A8917-AB3D-2C5A-BEAA-B6515F63CF95}"/>
              </a:ext>
            </a:extLst>
          </p:cNvPr>
          <p:cNvSpPr txBox="1"/>
          <p:nvPr/>
        </p:nvSpPr>
        <p:spPr>
          <a:xfrm>
            <a:off x="174125" y="362769"/>
            <a:ext cx="2180539" cy="338554"/>
          </a:xfrm>
          <a:prstGeom prst="rect">
            <a:avLst/>
          </a:prstGeom>
          <a:noFill/>
        </p:spPr>
        <p:txBody>
          <a:bodyPr wrap="square" rtlCol="0">
            <a:spAutoFit/>
          </a:bodyPr>
          <a:lstStyle/>
          <a:p>
            <a:r>
              <a:rPr lang="en-US" sz="1600" b="1" spc="300" dirty="0">
                <a:latin typeface="Arial" panose="020B0604020202020204" pitchFamily="34" charset="0"/>
                <a:cs typeface="Arial" pitchFamily="34" charset="0"/>
              </a:rPr>
              <a:t>MỆNH ĐỀ. </a:t>
            </a:r>
            <a:endParaRPr lang="en-US" sz="1000" b="1" spc="300" dirty="0">
              <a:latin typeface="Arial" pitchFamily="34" charset="0"/>
              <a:cs typeface="Arial" pitchFamily="34" charset="0"/>
            </a:endParaRPr>
          </a:p>
        </p:txBody>
      </p:sp>
    </p:spTree>
    <p:extLst>
      <p:ext uri="{BB962C8B-B14F-4D97-AF65-F5344CB8AC3E}">
        <p14:creationId xmlns:p14="http://schemas.microsoft.com/office/powerpoint/2010/main" val="16014953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9" grpId="0"/>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5461" y="393525"/>
            <a:ext cx="2180539" cy="369332"/>
          </a:xfrm>
          <a:prstGeom prst="rect">
            <a:avLst/>
          </a:prstGeom>
          <a:noFill/>
        </p:spPr>
        <p:txBody>
          <a:bodyPr wrap="square" rtlCol="0">
            <a:spAutoFit/>
          </a:bodyPr>
          <a:lstStyle/>
          <a:p>
            <a:r>
              <a:rPr lang="en-US" sz="1800" b="1" spc="300" dirty="0">
                <a:latin typeface="Arial" panose="020B0604020202020204" pitchFamily="34" charset="0"/>
                <a:cs typeface="Arial" pitchFamily="34" charset="0"/>
              </a:rPr>
              <a:t>MỆNH ĐỀ. </a:t>
            </a:r>
            <a:endParaRPr lang="en-US" sz="1050" b="1" spc="300" dirty="0">
              <a:latin typeface="Arial" pitchFamily="34" charset="0"/>
              <a:cs typeface="Arial" pitchFamily="34" charset="0"/>
            </a:endParaRPr>
          </a:p>
        </p:txBody>
      </p:sp>
      <p:sp>
        <p:nvSpPr>
          <p:cNvPr id="15" name="TextBox 14"/>
          <p:cNvSpPr txBox="1"/>
          <p:nvPr/>
        </p:nvSpPr>
        <p:spPr>
          <a:xfrm>
            <a:off x="2438399" y="227838"/>
            <a:ext cx="6477001" cy="458074"/>
          </a:xfrm>
          <a:prstGeom prst="rect">
            <a:avLst/>
          </a:prstGeom>
          <a:noFill/>
        </p:spPr>
        <p:txBody>
          <a:bodyPr wrap="square" rtlCol="0">
            <a:spAutoFit/>
          </a:bodyPr>
          <a:lstStyle/>
          <a:p>
            <a:pPr>
              <a:lnSpc>
                <a:spcPct val="150000"/>
              </a:lnSpc>
            </a:pPr>
            <a:r>
              <a:rPr lang="en-US" i="1" dirty="0" err="1">
                <a:solidFill>
                  <a:srgbClr val="FF0000"/>
                </a:solidFill>
                <a:latin typeface="Arial" panose="020B0604020202020204" pitchFamily="34" charset="0"/>
                <a:cs typeface="Arial" panose="020B0604020202020204" pitchFamily="34" charset="0"/>
              </a:rPr>
              <a:t>Ví</a:t>
            </a:r>
            <a:r>
              <a:rPr lang="en-US" i="1" dirty="0">
                <a:solidFill>
                  <a:srgbClr val="FF0000"/>
                </a:solidFill>
                <a:latin typeface="Arial" panose="020B0604020202020204" pitchFamily="34" charset="0"/>
                <a:cs typeface="Arial" panose="020B0604020202020204" pitchFamily="34" charset="0"/>
              </a:rPr>
              <a:t> </a:t>
            </a:r>
            <a:r>
              <a:rPr lang="en-US" i="1" dirty="0" err="1">
                <a:solidFill>
                  <a:srgbClr val="FF0000"/>
                </a:solidFill>
                <a:latin typeface="Arial" panose="020B0604020202020204" pitchFamily="34" charset="0"/>
                <a:cs typeface="Arial" panose="020B0604020202020204" pitchFamily="34" charset="0"/>
              </a:rPr>
              <a:t>dụ</a:t>
            </a:r>
            <a:r>
              <a:rPr lang="en-US" i="1" dirty="0">
                <a:solidFill>
                  <a:srgbClr val="FF0000"/>
                </a:solidFill>
                <a:latin typeface="Arial" panose="020B0604020202020204" pitchFamily="34" charset="0"/>
                <a:cs typeface="Arial" panose="020B0604020202020204" pitchFamily="34" charset="0"/>
              </a:rPr>
              <a:t> 1</a:t>
            </a:r>
            <a:r>
              <a:rPr lang="en-US" i="1" dirty="0">
                <a:solidFill>
                  <a:schemeClr val="accent5">
                    <a:lumMod val="75000"/>
                  </a:schemeClr>
                </a:solidFill>
                <a:latin typeface="Arial" panose="020B0604020202020204" pitchFamily="34" charset="0"/>
                <a:cs typeface="Arial" panose="020B0604020202020204" pitchFamily="34" charset="0"/>
              </a:rPr>
              <a:t>.Trong </a:t>
            </a:r>
            <a:r>
              <a:rPr lang="en-US" i="1" dirty="0" err="1">
                <a:solidFill>
                  <a:schemeClr val="accent5">
                    <a:lumMod val="75000"/>
                  </a:schemeClr>
                </a:solidFill>
                <a:latin typeface="Arial" panose="020B0604020202020204" pitchFamily="34" charset="0"/>
                <a:cs typeface="Arial" panose="020B0604020202020204" pitchFamily="34" charset="0"/>
              </a:rPr>
              <a:t>các</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câu</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sau</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câu</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nào</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là</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mệnh</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đề</a:t>
            </a:r>
            <a:r>
              <a:rPr lang="en-US" i="1" dirty="0">
                <a:solidFill>
                  <a:schemeClr val="accent5">
                    <a:lumMod val="75000"/>
                  </a:schemeClr>
                </a:solidFill>
                <a:latin typeface="Arial" panose="020B0604020202020204" pitchFamily="34" charset="0"/>
                <a:cs typeface="Arial" panose="020B0604020202020204" pitchFamily="34" charset="0"/>
              </a:rPr>
              <a:t>? </a:t>
            </a:r>
            <a:endParaRPr lang="vi-VN" i="1" dirty="0">
              <a:solidFill>
                <a:schemeClr val="accent5">
                  <a:lumMod val="75000"/>
                </a:schemeClr>
              </a:solidFill>
              <a:latin typeface="Arial" panose="020B0604020202020204" pitchFamily="34" charset="0"/>
              <a:cs typeface="Arial" panose="020B0604020202020204" pitchFamily="34" charset="0"/>
            </a:endParaRPr>
          </a:p>
        </p:txBody>
      </p:sp>
      <p:sp>
        <p:nvSpPr>
          <p:cNvPr id="21" name="Text Box 7"/>
          <p:cNvSpPr txBox="1">
            <a:spLocks noChangeArrowheads="1"/>
          </p:cNvSpPr>
          <p:nvPr/>
        </p:nvSpPr>
        <p:spPr bwMode="auto">
          <a:xfrm>
            <a:off x="2514600" y="1150331"/>
            <a:ext cx="56388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dirty="0">
                <a:solidFill>
                  <a:schemeClr val="bg1"/>
                </a:solidFill>
                <a:cs typeface="Arial" panose="020B0604020202020204" pitchFamily="34" charset="0"/>
              </a:rPr>
              <a:t>a. “3 </a:t>
            </a:r>
            <a:r>
              <a:rPr lang="en-US" altLang="en-US" sz="1400" dirty="0" err="1">
                <a:solidFill>
                  <a:schemeClr val="bg1"/>
                </a:solidFill>
                <a:cs typeface="Arial" panose="020B0604020202020204" pitchFamily="34" charset="0"/>
              </a:rPr>
              <a:t>là</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số</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lẻ</a:t>
            </a:r>
            <a:r>
              <a:rPr lang="en-US" altLang="en-US" sz="1400" dirty="0">
                <a:solidFill>
                  <a:schemeClr val="bg1"/>
                </a:solidFill>
                <a:cs typeface="Arial" panose="020B0604020202020204" pitchFamily="34" charset="0"/>
              </a:rPr>
              <a:t>”</a:t>
            </a:r>
            <a:r>
              <a:rPr lang="en-US" altLang="en-US" sz="1400" b="1" dirty="0">
                <a:solidFill>
                  <a:schemeClr val="bg1"/>
                </a:solidFill>
                <a:cs typeface="Arial" panose="020B0604020202020204" pitchFamily="34" charset="0"/>
              </a:rPr>
              <a:t>.</a:t>
            </a:r>
          </a:p>
        </p:txBody>
      </p:sp>
      <p:sp>
        <p:nvSpPr>
          <p:cNvPr id="22" name="Text Box 7"/>
          <p:cNvSpPr txBox="1">
            <a:spLocks noChangeArrowheads="1"/>
          </p:cNvSpPr>
          <p:nvPr/>
        </p:nvSpPr>
        <p:spPr bwMode="auto">
          <a:xfrm>
            <a:off x="2533022" y="1612435"/>
            <a:ext cx="57647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dirty="0">
                <a:solidFill>
                  <a:schemeClr val="bg1"/>
                </a:solidFill>
                <a:cs typeface="Arial" panose="020B0604020202020204" pitchFamily="34" charset="0"/>
              </a:rPr>
              <a:t>b. 1+2&gt;3.</a:t>
            </a:r>
          </a:p>
        </p:txBody>
      </p:sp>
      <p:sp>
        <p:nvSpPr>
          <p:cNvPr id="23" name="Text Box 7"/>
          <p:cNvSpPr txBox="1">
            <a:spLocks noChangeArrowheads="1"/>
          </p:cNvSpPr>
          <p:nvPr/>
        </p:nvSpPr>
        <p:spPr bwMode="auto">
          <a:xfrm>
            <a:off x="2533022" y="2118945"/>
            <a:ext cx="59632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dirty="0">
                <a:solidFill>
                  <a:schemeClr val="bg1"/>
                </a:solidFill>
                <a:cs typeface="Arial" panose="020B0604020202020204" pitchFamily="34" charset="0"/>
              </a:rPr>
              <a:t>c. </a:t>
            </a:r>
            <a:r>
              <a:rPr lang="el-GR" altLang="en-US" sz="1400" dirty="0">
                <a:solidFill>
                  <a:schemeClr val="bg1"/>
                </a:solidFill>
                <a:cs typeface="Arial" panose="020B0604020202020204" pitchFamily="34" charset="0"/>
              </a:rPr>
              <a:t>Π</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là</a:t>
            </a:r>
            <a:r>
              <a:rPr lang="en-US" altLang="en-US" sz="1400" dirty="0">
                <a:solidFill>
                  <a:schemeClr val="bg1"/>
                </a:solidFill>
                <a:cs typeface="Arial" panose="020B0604020202020204" pitchFamily="34" charset="0"/>
              </a:rPr>
              <a:t> 1 </a:t>
            </a:r>
            <a:r>
              <a:rPr lang="en-US" altLang="en-US" sz="1400" dirty="0" err="1">
                <a:solidFill>
                  <a:schemeClr val="bg1"/>
                </a:solidFill>
                <a:cs typeface="Arial" panose="020B0604020202020204" pitchFamily="34" charset="0"/>
              </a:rPr>
              <a:t>số</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vô</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tỉ</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phải</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không</a:t>
            </a:r>
            <a:r>
              <a:rPr lang="en-US" altLang="en-US" sz="1400" dirty="0">
                <a:solidFill>
                  <a:schemeClr val="bg1"/>
                </a:solidFill>
                <a:cs typeface="Arial" panose="020B0604020202020204" pitchFamily="34" charset="0"/>
              </a:rPr>
              <a:t>?!</a:t>
            </a:r>
          </a:p>
        </p:txBody>
      </p:sp>
      <p:sp>
        <p:nvSpPr>
          <p:cNvPr id="24" name="Text Box 7"/>
          <p:cNvSpPr txBox="1">
            <a:spLocks noChangeArrowheads="1"/>
          </p:cNvSpPr>
          <p:nvPr/>
        </p:nvSpPr>
        <p:spPr bwMode="auto">
          <a:xfrm>
            <a:off x="2533022" y="2577352"/>
            <a:ext cx="56388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dirty="0">
                <a:solidFill>
                  <a:schemeClr val="bg1"/>
                </a:solidFill>
                <a:cs typeface="Arial" panose="020B0604020202020204" pitchFamily="34" charset="0"/>
              </a:rPr>
              <a:t>d. 0,0001 </a:t>
            </a:r>
            <a:r>
              <a:rPr lang="en-US" altLang="en-US" sz="1400" dirty="0" err="1">
                <a:solidFill>
                  <a:schemeClr val="bg1"/>
                </a:solidFill>
                <a:cs typeface="Arial" panose="020B0604020202020204" pitchFamily="34" charset="0"/>
              </a:rPr>
              <a:t>là</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số</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rất</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bé</a:t>
            </a:r>
            <a:r>
              <a:rPr lang="en-US" altLang="en-US" sz="1400" dirty="0">
                <a:solidFill>
                  <a:schemeClr val="bg1"/>
                </a:solidFill>
                <a:cs typeface="Arial" panose="020B0604020202020204" pitchFamily="34" charset="0"/>
              </a:rPr>
              <a:t>.</a:t>
            </a:r>
          </a:p>
        </p:txBody>
      </p:sp>
      <p:sp>
        <p:nvSpPr>
          <p:cNvPr id="25" name="Text Box 7"/>
          <p:cNvSpPr txBox="1">
            <a:spLocks noChangeArrowheads="1"/>
          </p:cNvSpPr>
          <p:nvPr/>
        </p:nvSpPr>
        <p:spPr bwMode="auto">
          <a:xfrm>
            <a:off x="5352422" y="1163876"/>
            <a:ext cx="18288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b="1" dirty="0">
                <a:solidFill>
                  <a:schemeClr val="accent4">
                    <a:lumMod val="60000"/>
                    <a:lumOff val="40000"/>
                  </a:schemeClr>
                </a:solidFill>
                <a:cs typeface="Arial" panose="020B0604020202020204" pitchFamily="34" charset="0"/>
              </a:rPr>
              <a:t>MĐ </a:t>
            </a:r>
            <a:r>
              <a:rPr lang="en-US" altLang="en-US" sz="1400" b="1" dirty="0" err="1">
                <a:solidFill>
                  <a:schemeClr val="accent4">
                    <a:lumMod val="60000"/>
                    <a:lumOff val="40000"/>
                  </a:schemeClr>
                </a:solidFill>
                <a:cs typeface="Arial" panose="020B0604020202020204" pitchFamily="34" charset="0"/>
              </a:rPr>
              <a:t>đúng</a:t>
            </a:r>
            <a:endParaRPr lang="en-US" altLang="en-US" sz="1400" b="1" dirty="0">
              <a:solidFill>
                <a:schemeClr val="accent4">
                  <a:lumMod val="60000"/>
                  <a:lumOff val="40000"/>
                </a:schemeClr>
              </a:solidFill>
              <a:cs typeface="Arial" panose="020B0604020202020204" pitchFamily="34" charset="0"/>
            </a:endParaRPr>
          </a:p>
        </p:txBody>
      </p:sp>
      <p:sp>
        <p:nvSpPr>
          <p:cNvPr id="26" name="Text Box 7"/>
          <p:cNvSpPr txBox="1">
            <a:spLocks noChangeArrowheads="1"/>
          </p:cNvSpPr>
          <p:nvPr/>
        </p:nvSpPr>
        <p:spPr bwMode="auto">
          <a:xfrm>
            <a:off x="5367509" y="1639525"/>
            <a:ext cx="18288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b="1" dirty="0">
                <a:solidFill>
                  <a:schemeClr val="accent4">
                    <a:lumMod val="60000"/>
                    <a:lumOff val="40000"/>
                  </a:schemeClr>
                </a:solidFill>
                <a:cs typeface="Arial" panose="020B0604020202020204" pitchFamily="34" charset="0"/>
              </a:rPr>
              <a:t>MĐ </a:t>
            </a:r>
            <a:r>
              <a:rPr lang="en-US" altLang="en-US" sz="1400" b="1" dirty="0" err="1">
                <a:solidFill>
                  <a:schemeClr val="accent4">
                    <a:lumMod val="60000"/>
                    <a:lumOff val="40000"/>
                  </a:schemeClr>
                </a:solidFill>
                <a:cs typeface="Arial" panose="020B0604020202020204" pitchFamily="34" charset="0"/>
              </a:rPr>
              <a:t>sai</a:t>
            </a:r>
            <a:endParaRPr lang="en-US" altLang="en-US" sz="1400" b="1" dirty="0">
              <a:solidFill>
                <a:schemeClr val="accent4">
                  <a:lumMod val="60000"/>
                  <a:lumOff val="40000"/>
                </a:schemeClr>
              </a:solidFill>
              <a:cs typeface="Arial" panose="020B0604020202020204" pitchFamily="34" charset="0"/>
            </a:endParaRPr>
          </a:p>
        </p:txBody>
      </p:sp>
      <p:sp>
        <p:nvSpPr>
          <p:cNvPr id="27" name="Text Box 7"/>
          <p:cNvSpPr txBox="1">
            <a:spLocks noChangeArrowheads="1"/>
          </p:cNvSpPr>
          <p:nvPr/>
        </p:nvSpPr>
        <p:spPr bwMode="auto">
          <a:xfrm>
            <a:off x="5381371" y="2061056"/>
            <a:ext cx="2916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b="1" dirty="0" err="1">
                <a:solidFill>
                  <a:schemeClr val="accent4">
                    <a:lumMod val="60000"/>
                    <a:lumOff val="40000"/>
                  </a:schemeClr>
                </a:solidFill>
                <a:cs typeface="Arial" panose="020B0604020202020204" pitchFamily="34" charset="0"/>
              </a:rPr>
              <a:t>Là</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câu</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hỏi</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không</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phải</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mệnh</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đề</a:t>
            </a:r>
            <a:r>
              <a:rPr lang="en-US" altLang="en-US" sz="1400" b="1" dirty="0">
                <a:solidFill>
                  <a:schemeClr val="accent4">
                    <a:lumMod val="60000"/>
                    <a:lumOff val="40000"/>
                  </a:schemeClr>
                </a:solidFill>
                <a:cs typeface="Arial" panose="020B0604020202020204" pitchFamily="34" charset="0"/>
              </a:rPr>
              <a:t> </a:t>
            </a:r>
          </a:p>
        </p:txBody>
      </p:sp>
      <p:sp>
        <p:nvSpPr>
          <p:cNvPr id="30" name="Text Box 7"/>
          <p:cNvSpPr txBox="1">
            <a:spLocks noChangeArrowheads="1"/>
          </p:cNvSpPr>
          <p:nvPr/>
        </p:nvSpPr>
        <p:spPr bwMode="auto">
          <a:xfrm>
            <a:off x="2514601" y="3333750"/>
            <a:ext cx="243839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dirty="0" err="1">
                <a:solidFill>
                  <a:schemeClr val="bg1"/>
                </a:solidFill>
                <a:cs typeface="Arial" panose="020B0604020202020204" pitchFamily="34" charset="0"/>
              </a:rPr>
              <a:t>e.Đến</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năm</a:t>
            </a:r>
            <a:r>
              <a:rPr lang="en-US" altLang="en-US" sz="1400" dirty="0">
                <a:solidFill>
                  <a:schemeClr val="bg1"/>
                </a:solidFill>
                <a:cs typeface="Arial" panose="020B0604020202020204" pitchFamily="34" charset="0"/>
              </a:rPr>
              <a:t> 2050, con </a:t>
            </a:r>
            <a:r>
              <a:rPr lang="en-US" altLang="en-US" sz="1400" dirty="0" err="1">
                <a:solidFill>
                  <a:schemeClr val="bg1"/>
                </a:solidFill>
                <a:cs typeface="Arial" panose="020B0604020202020204" pitchFamily="34" charset="0"/>
              </a:rPr>
              <a:t>người</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sẽ</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đặt</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chân</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lên</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sao</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Hoả</a:t>
            </a:r>
            <a:endParaRPr lang="en-US" altLang="en-US" sz="1400" b="1" dirty="0">
              <a:solidFill>
                <a:srgbClr val="00FF00"/>
              </a:solidFill>
              <a:cs typeface="Arial" panose="020B0604020202020204" pitchFamily="34" charset="0"/>
            </a:endParaRPr>
          </a:p>
        </p:txBody>
      </p:sp>
      <p:sp>
        <p:nvSpPr>
          <p:cNvPr id="31" name="Text Box 7"/>
          <p:cNvSpPr txBox="1">
            <a:spLocks noChangeArrowheads="1"/>
          </p:cNvSpPr>
          <p:nvPr/>
        </p:nvSpPr>
        <p:spPr bwMode="auto">
          <a:xfrm>
            <a:off x="2865871" y="4053810"/>
            <a:ext cx="49747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Như</a:t>
            </a: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thế</a:t>
            </a: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nào</a:t>
            </a: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được</a:t>
            </a: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gọi</a:t>
            </a: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là</a:t>
            </a: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mệnh</a:t>
            </a: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đề</a:t>
            </a: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chứa</a:t>
            </a:r>
            <a:r>
              <a:rPr lang="en-US" altLang="en-US" b="1" dirty="0">
                <a:solidFill>
                  <a:schemeClr val="accent4">
                    <a:lumMod val="60000"/>
                    <a:lumOff val="40000"/>
                  </a:schemeClr>
                </a:solidFill>
                <a:cs typeface="Arial" panose="020B0604020202020204" pitchFamily="34" charset="0"/>
              </a:rPr>
              <a:t> </a:t>
            </a:r>
            <a:r>
              <a:rPr lang="en-US" altLang="en-US" b="1" dirty="0" err="1">
                <a:solidFill>
                  <a:schemeClr val="accent4">
                    <a:lumMod val="60000"/>
                    <a:lumOff val="40000"/>
                  </a:schemeClr>
                </a:solidFill>
                <a:cs typeface="Arial" panose="020B0604020202020204" pitchFamily="34" charset="0"/>
              </a:rPr>
              <a:t>biến</a:t>
            </a:r>
            <a:r>
              <a:rPr lang="en-US" altLang="en-US" b="1" dirty="0">
                <a:solidFill>
                  <a:schemeClr val="accent4">
                    <a:lumMod val="60000"/>
                    <a:lumOff val="40000"/>
                  </a:schemeClr>
                </a:solidFill>
                <a:cs typeface="Arial" panose="020B0604020202020204" pitchFamily="34" charset="0"/>
              </a:rPr>
              <a:t> ?</a:t>
            </a:r>
          </a:p>
        </p:txBody>
      </p:sp>
      <p:sp>
        <p:nvSpPr>
          <p:cNvPr id="33" name="WordArt 16"/>
          <p:cNvSpPr>
            <a:spLocks noChangeArrowheads="1" noChangeShapeType="1" noTextEdit="1"/>
          </p:cNvSpPr>
          <p:nvPr/>
        </p:nvSpPr>
        <p:spPr bwMode="auto">
          <a:xfrm>
            <a:off x="2641599" y="4053810"/>
            <a:ext cx="431800" cy="396359"/>
          </a:xfrm>
          <a:prstGeom prst="rect">
            <a:avLst/>
          </a:prstGeom>
        </p:spPr>
        <p:txBody>
          <a:bodyPr wrap="none" fromWordArt="1">
            <a:prstTxWarp prst="textPlain">
              <a:avLst>
                <a:gd name="adj" fmla="val 50000"/>
              </a:avLst>
            </a:prstTxWarp>
          </a:bodyPr>
          <a:lstStyle/>
          <a:p>
            <a:pPr algn="ctr"/>
            <a:r>
              <a:rPr lang="en-US" sz="3600" kern="10" dirty="0">
                <a:ln w="12700">
                  <a:solidFill>
                    <a:srgbClr val="FF0000"/>
                  </a:solidFill>
                  <a:round/>
                  <a:headEnd/>
                  <a:tailEnd/>
                </a:ln>
                <a:solidFill>
                  <a:srgbClr val="FFFF00">
                    <a:alpha val="50195"/>
                  </a:srgbClr>
                </a:solidFill>
                <a:effectLst>
                  <a:outerShdw dist="45791" dir="2021404" algn="ctr" rotWithShape="0">
                    <a:srgbClr val="9999FF"/>
                  </a:outerShdw>
                </a:effectLst>
                <a:latin typeface="Times New Roman" panose="02020603050405020304" pitchFamily="18" charset="0"/>
                <a:cs typeface="Times New Roman" panose="02020603050405020304" pitchFamily="18" charset="0"/>
              </a:rPr>
              <a:t>?</a:t>
            </a:r>
          </a:p>
        </p:txBody>
      </p:sp>
      <p:sp>
        <p:nvSpPr>
          <p:cNvPr id="2" name="Text Box 7">
            <a:extLst>
              <a:ext uri="{FF2B5EF4-FFF2-40B4-BE49-F238E27FC236}">
                <a16:creationId xmlns:a16="http://schemas.microsoft.com/office/drawing/2014/main" id="{1A084518-7512-D180-ED32-B636A71BCDE0}"/>
              </a:ext>
            </a:extLst>
          </p:cNvPr>
          <p:cNvSpPr txBox="1">
            <a:spLocks noChangeArrowheads="1"/>
          </p:cNvSpPr>
          <p:nvPr/>
        </p:nvSpPr>
        <p:spPr bwMode="auto">
          <a:xfrm>
            <a:off x="5400594" y="2606788"/>
            <a:ext cx="2916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b="1" dirty="0" err="1">
                <a:solidFill>
                  <a:schemeClr val="accent4">
                    <a:lumMod val="60000"/>
                    <a:lumOff val="40000"/>
                  </a:schemeClr>
                </a:solidFill>
                <a:cs typeface="Arial" panose="020B0604020202020204" pitchFamily="34" charset="0"/>
              </a:rPr>
              <a:t>Không</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có</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tính</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hoặc</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đúng</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hoặc</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sai</a:t>
            </a:r>
            <a:r>
              <a:rPr lang="en-US" altLang="en-US" sz="1400" b="1" dirty="0">
                <a:solidFill>
                  <a:schemeClr val="accent4">
                    <a:lumMod val="60000"/>
                    <a:lumOff val="40000"/>
                  </a:schemeClr>
                </a:solidFill>
                <a:cs typeface="Arial" panose="020B0604020202020204" pitchFamily="34" charset="0"/>
              </a:rPr>
              <a:t> do </a:t>
            </a:r>
            <a:r>
              <a:rPr lang="en-US" altLang="en-US" sz="1400" b="1" dirty="0" err="1">
                <a:solidFill>
                  <a:schemeClr val="accent4">
                    <a:lumMod val="60000"/>
                    <a:lumOff val="40000"/>
                  </a:schemeClr>
                </a:solidFill>
                <a:cs typeface="Arial" panose="020B0604020202020204" pitchFamily="34" charset="0"/>
              </a:rPr>
              <a:t>đó</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không</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phải</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mệnh</a:t>
            </a:r>
            <a:r>
              <a:rPr lang="en-US" altLang="en-US" sz="1400" b="1" dirty="0">
                <a:solidFill>
                  <a:schemeClr val="accent4">
                    <a:lumMod val="60000"/>
                    <a:lumOff val="40000"/>
                  </a:schemeClr>
                </a:solidFill>
                <a:cs typeface="Arial" panose="020B0604020202020204" pitchFamily="34" charset="0"/>
              </a:rPr>
              <a:t> </a:t>
            </a:r>
            <a:r>
              <a:rPr lang="en-US" altLang="en-US" sz="1400" b="1" dirty="0" err="1">
                <a:solidFill>
                  <a:schemeClr val="accent4">
                    <a:lumMod val="60000"/>
                    <a:lumOff val="40000"/>
                  </a:schemeClr>
                </a:solidFill>
                <a:cs typeface="Arial" panose="020B0604020202020204" pitchFamily="34" charset="0"/>
              </a:rPr>
              <a:t>đề</a:t>
            </a:r>
            <a:endParaRPr lang="en-US" altLang="en-US" sz="1400" b="1" dirty="0">
              <a:solidFill>
                <a:schemeClr val="accent4">
                  <a:lumMod val="60000"/>
                  <a:lumOff val="40000"/>
                </a:schemeClr>
              </a:solidFill>
              <a:cs typeface="Arial" panose="020B0604020202020204" pitchFamily="34" charset="0"/>
            </a:endParaRPr>
          </a:p>
        </p:txBody>
      </p:sp>
      <p:sp>
        <p:nvSpPr>
          <p:cNvPr id="3" name="Text Box 7">
            <a:extLst>
              <a:ext uri="{FF2B5EF4-FFF2-40B4-BE49-F238E27FC236}">
                <a16:creationId xmlns:a16="http://schemas.microsoft.com/office/drawing/2014/main" id="{82B2903A-030B-301A-3611-5731CB062B92}"/>
              </a:ext>
            </a:extLst>
          </p:cNvPr>
          <p:cNvSpPr txBox="1">
            <a:spLocks noChangeArrowheads="1"/>
          </p:cNvSpPr>
          <p:nvPr/>
        </p:nvSpPr>
        <p:spPr bwMode="auto">
          <a:xfrm>
            <a:off x="5428026" y="3425852"/>
            <a:ext cx="2916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b="1" dirty="0" err="1">
                <a:solidFill>
                  <a:schemeClr val="accent4">
                    <a:lumMod val="60000"/>
                    <a:lumOff val="40000"/>
                  </a:schemeClr>
                </a:solidFill>
                <a:cs typeface="Arial" panose="020B0604020202020204" pitchFamily="34" charset="0"/>
              </a:rPr>
              <a:t>Là</a:t>
            </a:r>
            <a:r>
              <a:rPr lang="en-US" altLang="en-US" sz="1400" b="1" dirty="0">
                <a:solidFill>
                  <a:schemeClr val="accent4">
                    <a:lumMod val="60000"/>
                    <a:lumOff val="40000"/>
                  </a:schemeClr>
                </a:solidFill>
                <a:cs typeface="Arial" panose="020B0604020202020204" pitchFamily="34" charset="0"/>
              </a:rPr>
              <a:t> MĐ</a:t>
            </a:r>
          </a:p>
        </p:txBody>
      </p:sp>
    </p:spTree>
    <p:extLst>
      <p:ext uri="{BB962C8B-B14F-4D97-AF65-F5344CB8AC3E}">
        <p14:creationId xmlns:p14="http://schemas.microsoft.com/office/powerpoint/2010/main" val="262893082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 fill="hold"/>
                                        <p:tgtEl>
                                          <p:spTgt spid="24"/>
                                        </p:tgtEl>
                                        <p:attrNameLst>
                                          <p:attrName>ppt_x</p:attrName>
                                        </p:attrNameLst>
                                      </p:cBhvr>
                                      <p:tavLst>
                                        <p:tav tm="0">
                                          <p:val>
                                            <p:strVal val="#ppt_x"/>
                                          </p:val>
                                        </p:tav>
                                        <p:tav tm="100000">
                                          <p:val>
                                            <p:strVal val="#ppt_x"/>
                                          </p:val>
                                        </p:tav>
                                      </p:tavLst>
                                    </p:anim>
                                    <p:anim calcmode="lin" valueType="num">
                                      <p:cBhvr additive="base">
                                        <p:cTn id="24" dur="500" fill="hold"/>
                                        <p:tgtEl>
                                          <p:spTgt spid="2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ppt_x"/>
                                          </p:val>
                                        </p:tav>
                                        <p:tav tm="100000">
                                          <p:val>
                                            <p:strVal val="#ppt_x"/>
                                          </p:val>
                                        </p:tav>
                                      </p:tavLst>
                                    </p:anim>
                                    <p:anim calcmode="lin" valueType="num">
                                      <p:cBhvr additive="base">
                                        <p:cTn id="2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1000"/>
                                        <p:tgtEl>
                                          <p:spTgt spid="25"/>
                                        </p:tgtEl>
                                      </p:cBhvr>
                                    </p:animEffect>
                                    <p:anim calcmode="lin" valueType="num">
                                      <p:cBhvr>
                                        <p:cTn id="34" dur="1000" fill="hold"/>
                                        <p:tgtEl>
                                          <p:spTgt spid="25"/>
                                        </p:tgtEl>
                                        <p:attrNameLst>
                                          <p:attrName>ppt_x</p:attrName>
                                        </p:attrNameLst>
                                      </p:cBhvr>
                                      <p:tavLst>
                                        <p:tav tm="0">
                                          <p:val>
                                            <p:strVal val="#ppt_x"/>
                                          </p:val>
                                        </p:tav>
                                        <p:tav tm="100000">
                                          <p:val>
                                            <p:strVal val="#ppt_x"/>
                                          </p:val>
                                        </p:tav>
                                      </p:tavLst>
                                    </p:anim>
                                    <p:anim calcmode="lin" valueType="num">
                                      <p:cBhvr>
                                        <p:cTn id="35"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circle(in)">
                                      <p:cBhvr>
                                        <p:cTn id="40" dur="20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randombar(horizontal)">
                                      <p:cBhvr>
                                        <p:cTn id="45" dur="500"/>
                                        <p:tgtEl>
                                          <p:spTgt spid="27"/>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grpId="0" nodeType="click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circle(in)">
                                      <p:cBhvr>
                                        <p:cTn id="50" dur="2000"/>
                                        <p:tgtEl>
                                          <p:spTgt spid="2"/>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randombar(horizontal)">
                                      <p:cBhvr>
                                        <p:cTn id="55" dur="500"/>
                                        <p:tgtEl>
                                          <p:spTgt spid="3"/>
                                        </p:tgtEl>
                                      </p:cBhvr>
                                    </p:animEffect>
                                  </p:childTnLst>
                                </p:cTn>
                              </p:par>
                            </p:childTnLst>
                          </p:cTn>
                        </p:par>
                      </p:childTnLst>
                    </p:cTn>
                  </p:par>
                  <p:par>
                    <p:cTn id="56" fill="hold">
                      <p:stCondLst>
                        <p:cond delay="indefinite"/>
                      </p:stCondLst>
                      <p:childTnLst>
                        <p:par>
                          <p:cTn id="57" fill="hold">
                            <p:stCondLst>
                              <p:cond delay="0"/>
                            </p:stCondLst>
                            <p:childTnLst>
                              <p:par>
                                <p:cTn id="58" presetID="26" presetClass="entr" presetSubtype="0" fill="hold" grpId="0" nodeType="click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wipe(down)">
                                      <p:cBhvr>
                                        <p:cTn id="60" dur="580">
                                          <p:stCondLst>
                                            <p:cond delay="0"/>
                                          </p:stCondLst>
                                        </p:cTn>
                                        <p:tgtEl>
                                          <p:spTgt spid="33"/>
                                        </p:tgtEl>
                                      </p:cBhvr>
                                    </p:animEffect>
                                    <p:anim calcmode="lin" valueType="num">
                                      <p:cBhvr>
                                        <p:cTn id="61" dur="1822"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33"/>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33"/>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33"/>
                                        </p:tgtEl>
                                        <p:attrNameLst>
                                          <p:attrName>ppt_y</p:attrName>
                                        </p:attrNameLst>
                                      </p:cBhvr>
                                      <p:tavLst>
                                        <p:tav tm="0" fmla="#ppt_y-sin(pi*$)/81">
                                          <p:val>
                                            <p:fltVal val="0"/>
                                          </p:val>
                                        </p:tav>
                                        <p:tav tm="100000">
                                          <p:val>
                                            <p:fltVal val="1"/>
                                          </p:val>
                                        </p:tav>
                                      </p:tavLst>
                                    </p:anim>
                                    <p:animScale>
                                      <p:cBhvr>
                                        <p:cTn id="66" dur="26">
                                          <p:stCondLst>
                                            <p:cond delay="650"/>
                                          </p:stCondLst>
                                        </p:cTn>
                                        <p:tgtEl>
                                          <p:spTgt spid="33"/>
                                        </p:tgtEl>
                                      </p:cBhvr>
                                      <p:to x="100000" y="60000"/>
                                    </p:animScale>
                                    <p:animScale>
                                      <p:cBhvr>
                                        <p:cTn id="67" dur="166" decel="50000">
                                          <p:stCondLst>
                                            <p:cond delay="676"/>
                                          </p:stCondLst>
                                        </p:cTn>
                                        <p:tgtEl>
                                          <p:spTgt spid="33"/>
                                        </p:tgtEl>
                                      </p:cBhvr>
                                      <p:to x="100000" y="100000"/>
                                    </p:animScale>
                                    <p:animScale>
                                      <p:cBhvr>
                                        <p:cTn id="68" dur="26">
                                          <p:stCondLst>
                                            <p:cond delay="1312"/>
                                          </p:stCondLst>
                                        </p:cTn>
                                        <p:tgtEl>
                                          <p:spTgt spid="33"/>
                                        </p:tgtEl>
                                      </p:cBhvr>
                                      <p:to x="100000" y="80000"/>
                                    </p:animScale>
                                    <p:animScale>
                                      <p:cBhvr>
                                        <p:cTn id="69" dur="166" decel="50000">
                                          <p:stCondLst>
                                            <p:cond delay="1338"/>
                                          </p:stCondLst>
                                        </p:cTn>
                                        <p:tgtEl>
                                          <p:spTgt spid="33"/>
                                        </p:tgtEl>
                                      </p:cBhvr>
                                      <p:to x="100000" y="100000"/>
                                    </p:animScale>
                                    <p:animScale>
                                      <p:cBhvr>
                                        <p:cTn id="70" dur="26">
                                          <p:stCondLst>
                                            <p:cond delay="1642"/>
                                          </p:stCondLst>
                                        </p:cTn>
                                        <p:tgtEl>
                                          <p:spTgt spid="33"/>
                                        </p:tgtEl>
                                      </p:cBhvr>
                                      <p:to x="100000" y="90000"/>
                                    </p:animScale>
                                    <p:animScale>
                                      <p:cBhvr>
                                        <p:cTn id="71" dur="166" decel="50000">
                                          <p:stCondLst>
                                            <p:cond delay="1668"/>
                                          </p:stCondLst>
                                        </p:cTn>
                                        <p:tgtEl>
                                          <p:spTgt spid="33"/>
                                        </p:tgtEl>
                                      </p:cBhvr>
                                      <p:to x="100000" y="100000"/>
                                    </p:animScale>
                                    <p:animScale>
                                      <p:cBhvr>
                                        <p:cTn id="72" dur="26">
                                          <p:stCondLst>
                                            <p:cond delay="1808"/>
                                          </p:stCondLst>
                                        </p:cTn>
                                        <p:tgtEl>
                                          <p:spTgt spid="33"/>
                                        </p:tgtEl>
                                      </p:cBhvr>
                                      <p:to x="100000" y="95000"/>
                                    </p:animScale>
                                    <p:animScale>
                                      <p:cBhvr>
                                        <p:cTn id="73" dur="166" decel="50000">
                                          <p:stCondLst>
                                            <p:cond delay="1834"/>
                                          </p:stCondLst>
                                        </p:cTn>
                                        <p:tgtEl>
                                          <p:spTgt spid="33"/>
                                        </p:tgtEl>
                                      </p:cBhvr>
                                      <p:to x="100000" y="100000"/>
                                    </p:animScale>
                                  </p:childTnLst>
                                </p:cTn>
                              </p:par>
                              <p:par>
                                <p:cTn id="74" presetID="26" presetClass="entr" presetSubtype="0"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down)">
                                      <p:cBhvr>
                                        <p:cTn id="76" dur="580">
                                          <p:stCondLst>
                                            <p:cond delay="0"/>
                                          </p:stCondLst>
                                        </p:cTn>
                                        <p:tgtEl>
                                          <p:spTgt spid="31"/>
                                        </p:tgtEl>
                                      </p:cBhvr>
                                    </p:animEffect>
                                    <p:anim calcmode="lin" valueType="num">
                                      <p:cBhvr>
                                        <p:cTn id="77" dur="1822" tmFilter="0,0; 0.14,0.36; 0.43,0.73; 0.71,0.91; 1.0,1.0">
                                          <p:stCondLst>
                                            <p:cond delay="0"/>
                                          </p:stCondLst>
                                        </p:cTn>
                                        <p:tgtEl>
                                          <p:spTgt spid="31"/>
                                        </p:tgtEl>
                                        <p:attrNameLst>
                                          <p:attrName>ppt_x</p:attrName>
                                        </p:attrNameLst>
                                      </p:cBhvr>
                                      <p:tavLst>
                                        <p:tav tm="0">
                                          <p:val>
                                            <p:strVal val="#ppt_x-0.25"/>
                                          </p:val>
                                        </p:tav>
                                        <p:tav tm="100000">
                                          <p:val>
                                            <p:strVal val="#ppt_x"/>
                                          </p:val>
                                        </p:tav>
                                      </p:tavLst>
                                    </p:anim>
                                    <p:anim calcmode="lin" valueType="num">
                                      <p:cBhvr>
                                        <p:cTn id="78" dur="664" tmFilter="0.0,0.0; 0.25,0.07; 0.50,0.2; 0.75,0.467; 1.0,1.0">
                                          <p:stCondLst>
                                            <p:cond delay="0"/>
                                          </p:stCondLst>
                                        </p:cTn>
                                        <p:tgtEl>
                                          <p:spTgt spid="31"/>
                                        </p:tgtEl>
                                        <p:attrNameLst>
                                          <p:attrName>ppt_y</p:attrName>
                                        </p:attrNameLst>
                                      </p:cBhvr>
                                      <p:tavLst>
                                        <p:tav tm="0" fmla="#ppt_y-sin(pi*$)/3">
                                          <p:val>
                                            <p:fltVal val="0.5"/>
                                          </p:val>
                                        </p:tav>
                                        <p:tav tm="100000">
                                          <p:val>
                                            <p:fltVal val="1"/>
                                          </p:val>
                                        </p:tav>
                                      </p:tavLst>
                                    </p:anim>
                                    <p:anim calcmode="lin" valueType="num">
                                      <p:cBhvr>
                                        <p:cTn id="79" dur="664" tmFilter="0, 0; 0.125,0.2665; 0.25,0.4; 0.375,0.465; 0.5,0.5;  0.625,0.535; 0.75,0.6; 0.875,0.7335; 1,1">
                                          <p:stCondLst>
                                            <p:cond delay="664"/>
                                          </p:stCondLst>
                                        </p:cTn>
                                        <p:tgtEl>
                                          <p:spTgt spid="31"/>
                                        </p:tgtEl>
                                        <p:attrNameLst>
                                          <p:attrName>ppt_y</p:attrName>
                                        </p:attrNameLst>
                                      </p:cBhvr>
                                      <p:tavLst>
                                        <p:tav tm="0" fmla="#ppt_y-sin(pi*$)/9">
                                          <p:val>
                                            <p:fltVal val="0"/>
                                          </p:val>
                                        </p:tav>
                                        <p:tav tm="100000">
                                          <p:val>
                                            <p:fltVal val="1"/>
                                          </p:val>
                                        </p:tav>
                                      </p:tavLst>
                                    </p:anim>
                                    <p:anim calcmode="lin" valueType="num">
                                      <p:cBhvr>
                                        <p:cTn id="80" dur="332" tmFilter="0, 0; 0.125,0.2665; 0.25,0.4; 0.375,0.465; 0.5,0.5;  0.625,0.535; 0.75,0.6; 0.875,0.7335; 1,1">
                                          <p:stCondLst>
                                            <p:cond delay="1324"/>
                                          </p:stCondLst>
                                        </p:cTn>
                                        <p:tgtEl>
                                          <p:spTgt spid="31"/>
                                        </p:tgtEl>
                                        <p:attrNameLst>
                                          <p:attrName>ppt_y</p:attrName>
                                        </p:attrNameLst>
                                      </p:cBhvr>
                                      <p:tavLst>
                                        <p:tav tm="0" fmla="#ppt_y-sin(pi*$)/27">
                                          <p:val>
                                            <p:fltVal val="0"/>
                                          </p:val>
                                        </p:tav>
                                        <p:tav tm="100000">
                                          <p:val>
                                            <p:fltVal val="1"/>
                                          </p:val>
                                        </p:tav>
                                      </p:tavLst>
                                    </p:anim>
                                    <p:anim calcmode="lin" valueType="num">
                                      <p:cBhvr>
                                        <p:cTn id="81" dur="164" tmFilter="0, 0; 0.125,0.2665; 0.25,0.4; 0.375,0.465; 0.5,0.5;  0.625,0.535; 0.75,0.6; 0.875,0.7335; 1,1">
                                          <p:stCondLst>
                                            <p:cond delay="1656"/>
                                          </p:stCondLst>
                                        </p:cTn>
                                        <p:tgtEl>
                                          <p:spTgt spid="31"/>
                                        </p:tgtEl>
                                        <p:attrNameLst>
                                          <p:attrName>ppt_y</p:attrName>
                                        </p:attrNameLst>
                                      </p:cBhvr>
                                      <p:tavLst>
                                        <p:tav tm="0" fmla="#ppt_y-sin(pi*$)/81">
                                          <p:val>
                                            <p:fltVal val="0"/>
                                          </p:val>
                                        </p:tav>
                                        <p:tav tm="100000">
                                          <p:val>
                                            <p:fltVal val="1"/>
                                          </p:val>
                                        </p:tav>
                                      </p:tavLst>
                                    </p:anim>
                                    <p:animScale>
                                      <p:cBhvr>
                                        <p:cTn id="82" dur="26">
                                          <p:stCondLst>
                                            <p:cond delay="650"/>
                                          </p:stCondLst>
                                        </p:cTn>
                                        <p:tgtEl>
                                          <p:spTgt spid="31"/>
                                        </p:tgtEl>
                                      </p:cBhvr>
                                      <p:to x="100000" y="60000"/>
                                    </p:animScale>
                                    <p:animScale>
                                      <p:cBhvr>
                                        <p:cTn id="83" dur="166" decel="50000">
                                          <p:stCondLst>
                                            <p:cond delay="676"/>
                                          </p:stCondLst>
                                        </p:cTn>
                                        <p:tgtEl>
                                          <p:spTgt spid="31"/>
                                        </p:tgtEl>
                                      </p:cBhvr>
                                      <p:to x="100000" y="100000"/>
                                    </p:animScale>
                                    <p:animScale>
                                      <p:cBhvr>
                                        <p:cTn id="84" dur="26">
                                          <p:stCondLst>
                                            <p:cond delay="1312"/>
                                          </p:stCondLst>
                                        </p:cTn>
                                        <p:tgtEl>
                                          <p:spTgt spid="31"/>
                                        </p:tgtEl>
                                      </p:cBhvr>
                                      <p:to x="100000" y="80000"/>
                                    </p:animScale>
                                    <p:animScale>
                                      <p:cBhvr>
                                        <p:cTn id="85" dur="166" decel="50000">
                                          <p:stCondLst>
                                            <p:cond delay="1338"/>
                                          </p:stCondLst>
                                        </p:cTn>
                                        <p:tgtEl>
                                          <p:spTgt spid="31"/>
                                        </p:tgtEl>
                                      </p:cBhvr>
                                      <p:to x="100000" y="100000"/>
                                    </p:animScale>
                                    <p:animScale>
                                      <p:cBhvr>
                                        <p:cTn id="86" dur="26">
                                          <p:stCondLst>
                                            <p:cond delay="1642"/>
                                          </p:stCondLst>
                                        </p:cTn>
                                        <p:tgtEl>
                                          <p:spTgt spid="31"/>
                                        </p:tgtEl>
                                      </p:cBhvr>
                                      <p:to x="100000" y="90000"/>
                                    </p:animScale>
                                    <p:animScale>
                                      <p:cBhvr>
                                        <p:cTn id="87" dur="166" decel="50000">
                                          <p:stCondLst>
                                            <p:cond delay="1668"/>
                                          </p:stCondLst>
                                        </p:cTn>
                                        <p:tgtEl>
                                          <p:spTgt spid="31"/>
                                        </p:tgtEl>
                                      </p:cBhvr>
                                      <p:to x="100000" y="100000"/>
                                    </p:animScale>
                                    <p:animScale>
                                      <p:cBhvr>
                                        <p:cTn id="88" dur="26">
                                          <p:stCondLst>
                                            <p:cond delay="1808"/>
                                          </p:stCondLst>
                                        </p:cTn>
                                        <p:tgtEl>
                                          <p:spTgt spid="31"/>
                                        </p:tgtEl>
                                      </p:cBhvr>
                                      <p:to x="100000" y="95000"/>
                                    </p:animScale>
                                    <p:animScale>
                                      <p:cBhvr>
                                        <p:cTn id="89" dur="166" decel="50000">
                                          <p:stCondLst>
                                            <p:cond delay="1834"/>
                                          </p:stCondLst>
                                        </p:cTn>
                                        <p:tgtEl>
                                          <p:spTgt spid="3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1" grpId="0"/>
      <p:bldP spid="22" grpId="0"/>
      <p:bldP spid="23" grpId="0"/>
      <p:bldP spid="24" grpId="0"/>
      <p:bldP spid="25" grpId="0"/>
      <p:bldP spid="26" grpId="0"/>
      <p:bldP spid="27" grpId="0"/>
      <p:bldP spid="30" grpId="0"/>
      <p:bldP spid="31" grpId="0"/>
      <p:bldP spid="33" grpId="0"/>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5461" y="393525"/>
            <a:ext cx="2180539" cy="369332"/>
          </a:xfrm>
          <a:prstGeom prst="rect">
            <a:avLst/>
          </a:prstGeom>
          <a:noFill/>
        </p:spPr>
        <p:txBody>
          <a:bodyPr wrap="square" rtlCol="0">
            <a:spAutoFit/>
          </a:bodyPr>
          <a:lstStyle/>
          <a:p>
            <a:r>
              <a:rPr lang="en-US" sz="1800" b="1" spc="300" dirty="0">
                <a:latin typeface="Arial" panose="020B0604020202020204" pitchFamily="34" charset="0"/>
                <a:cs typeface="Arial" pitchFamily="34" charset="0"/>
              </a:rPr>
              <a:t>MỆNH ĐỀ. </a:t>
            </a:r>
            <a:endParaRPr lang="en-US" sz="1050" b="1" spc="300" dirty="0">
              <a:latin typeface="Arial" pitchFamily="34" charset="0"/>
              <a:cs typeface="Arial" pitchFamily="34" charset="0"/>
            </a:endParaRPr>
          </a:p>
        </p:txBody>
      </p:sp>
      <p:sp>
        <p:nvSpPr>
          <p:cNvPr id="15" name="TextBox 14"/>
          <p:cNvSpPr txBox="1"/>
          <p:nvPr/>
        </p:nvSpPr>
        <p:spPr>
          <a:xfrm>
            <a:off x="2438399" y="227838"/>
            <a:ext cx="6477001" cy="458074"/>
          </a:xfrm>
          <a:prstGeom prst="rect">
            <a:avLst/>
          </a:prstGeom>
          <a:noFill/>
        </p:spPr>
        <p:txBody>
          <a:bodyPr wrap="square" rtlCol="0">
            <a:spAutoFit/>
          </a:bodyPr>
          <a:lstStyle/>
          <a:p>
            <a:pPr>
              <a:lnSpc>
                <a:spcPct val="150000"/>
              </a:lnSpc>
            </a:pPr>
            <a:r>
              <a:rPr lang="en-US" i="1" dirty="0" err="1">
                <a:solidFill>
                  <a:srgbClr val="FF0000"/>
                </a:solidFill>
                <a:latin typeface="Arial" panose="020B0604020202020204" pitchFamily="34" charset="0"/>
                <a:cs typeface="Arial" panose="020B0604020202020204" pitchFamily="34" charset="0"/>
              </a:rPr>
              <a:t>Thưc</a:t>
            </a:r>
            <a:r>
              <a:rPr lang="en-US" i="1" dirty="0">
                <a:solidFill>
                  <a:srgbClr val="FF0000"/>
                </a:solidFill>
                <a:latin typeface="Arial" panose="020B0604020202020204" pitchFamily="34" charset="0"/>
                <a:cs typeface="Arial" panose="020B0604020202020204" pitchFamily="34" charset="0"/>
              </a:rPr>
              <a:t> </a:t>
            </a:r>
            <a:r>
              <a:rPr lang="en-US" i="1" dirty="0" err="1">
                <a:solidFill>
                  <a:srgbClr val="FF0000"/>
                </a:solidFill>
                <a:latin typeface="Arial" panose="020B0604020202020204" pitchFamily="34" charset="0"/>
                <a:cs typeface="Arial" panose="020B0604020202020204" pitchFamily="34" charset="0"/>
              </a:rPr>
              <a:t>hành</a:t>
            </a:r>
            <a:r>
              <a:rPr lang="en-US" i="1" dirty="0">
                <a:solidFill>
                  <a:srgbClr val="FF0000"/>
                </a:solidFill>
                <a:latin typeface="Arial" panose="020B0604020202020204" pitchFamily="34" charset="0"/>
                <a:cs typeface="Arial" panose="020B0604020202020204" pitchFamily="34" charset="0"/>
              </a:rPr>
              <a:t> 1</a:t>
            </a:r>
            <a:r>
              <a:rPr lang="en-US" i="1" dirty="0">
                <a:solidFill>
                  <a:srgbClr val="FFFF00"/>
                </a:solidFill>
                <a:latin typeface="Arial" panose="020B0604020202020204" pitchFamily="34" charset="0"/>
                <a:cs typeface="Arial" panose="020B0604020202020204" pitchFamily="34" charset="0"/>
              </a:rPr>
              <a:t>.</a:t>
            </a:r>
            <a:r>
              <a:rPr lang="en-US" i="1" dirty="0">
                <a:solidFill>
                  <a:schemeClr val="accent5">
                    <a:lumMod val="75000"/>
                  </a:schemeClr>
                </a:solidFill>
                <a:latin typeface="Arial" panose="020B0604020202020204" pitchFamily="34" charset="0"/>
                <a:cs typeface="Arial" panose="020B0604020202020204" pitchFamily="34" charset="0"/>
              </a:rPr>
              <a:t>Trong </a:t>
            </a:r>
            <a:r>
              <a:rPr lang="en-US" i="1" dirty="0" err="1">
                <a:solidFill>
                  <a:schemeClr val="accent5">
                    <a:lumMod val="75000"/>
                  </a:schemeClr>
                </a:solidFill>
                <a:latin typeface="Arial" panose="020B0604020202020204" pitchFamily="34" charset="0"/>
                <a:cs typeface="Arial" panose="020B0604020202020204" pitchFamily="34" charset="0"/>
              </a:rPr>
              <a:t>các</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câu</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sau</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câu</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nào</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là</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mệnh</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đề</a:t>
            </a:r>
            <a:r>
              <a:rPr lang="en-US" i="1" dirty="0">
                <a:solidFill>
                  <a:schemeClr val="accent5">
                    <a:lumMod val="75000"/>
                  </a:schemeClr>
                </a:solidFill>
                <a:latin typeface="Arial" panose="020B0604020202020204" pitchFamily="34" charset="0"/>
                <a:cs typeface="Arial" panose="020B0604020202020204" pitchFamily="34" charset="0"/>
              </a:rPr>
              <a:t>? </a:t>
            </a:r>
            <a:endParaRPr lang="vi-VN" i="1" dirty="0">
              <a:solidFill>
                <a:schemeClr val="accent5">
                  <a:lumMod val="75000"/>
                </a:schemeClr>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1" name="Text Box 7"/>
              <p:cNvSpPr txBox="1">
                <a:spLocks noChangeArrowheads="1"/>
              </p:cNvSpPr>
              <p:nvPr/>
            </p:nvSpPr>
            <p:spPr bwMode="auto">
              <a:xfrm>
                <a:off x="2545348" y="1124018"/>
                <a:ext cx="5638800" cy="544188"/>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1400" dirty="0">
                    <a:solidFill>
                      <a:schemeClr val="accent4">
                        <a:lumMod val="60000"/>
                        <a:lumOff val="40000"/>
                      </a:schemeClr>
                    </a:solidFill>
                  </a:rPr>
                  <a:t>a) </a:t>
                </a:r>
                <a:r>
                  <a:rPr lang="en-US" sz="1400" dirty="0" err="1">
                    <a:solidFill>
                      <a:schemeClr val="accent4">
                        <a:lumMod val="60000"/>
                        <a:lumOff val="40000"/>
                      </a:schemeClr>
                    </a:solidFill>
                  </a:rPr>
                  <a:t>Là</a:t>
                </a:r>
                <a:r>
                  <a:rPr lang="en-US" sz="1400" dirty="0">
                    <a:solidFill>
                      <a:schemeClr val="accent4">
                        <a:lumMod val="60000"/>
                        <a:lumOff val="40000"/>
                      </a:schemeClr>
                    </a:solidFill>
                  </a:rPr>
                  <a:t> </a:t>
                </a:r>
                <a:r>
                  <a:rPr lang="en-US" sz="1400" dirty="0" err="1">
                    <a:solidFill>
                      <a:schemeClr val="accent4">
                        <a:lumMod val="60000"/>
                        <a:lumOff val="40000"/>
                      </a:schemeClr>
                    </a:solidFill>
                  </a:rPr>
                  <a:t>mệnh</a:t>
                </a:r>
                <a:r>
                  <a:rPr lang="en-US" sz="1400" dirty="0">
                    <a:solidFill>
                      <a:schemeClr val="accent4">
                        <a:lumMod val="60000"/>
                        <a:lumOff val="40000"/>
                      </a:schemeClr>
                    </a:solidFill>
                  </a:rPr>
                  <a:t> </a:t>
                </a:r>
                <a:r>
                  <a:rPr lang="en-US" sz="1400" dirty="0" err="1">
                    <a:solidFill>
                      <a:schemeClr val="accent4">
                        <a:lumMod val="60000"/>
                        <a:lumOff val="40000"/>
                      </a:schemeClr>
                    </a:solidFill>
                  </a:rPr>
                  <a:t>đề</a:t>
                </a:r>
                <a:r>
                  <a:rPr lang="en-US" sz="1400" dirty="0">
                    <a:solidFill>
                      <a:schemeClr val="accent4">
                        <a:lumMod val="60000"/>
                        <a:lumOff val="40000"/>
                      </a:schemeClr>
                    </a:solidFill>
                  </a:rPr>
                  <a:t> (</a:t>
                </a:r>
                <a:r>
                  <a:rPr lang="en-US" sz="1400" dirty="0" err="1">
                    <a:solidFill>
                      <a:schemeClr val="accent4">
                        <a:lumMod val="60000"/>
                        <a:lumOff val="40000"/>
                      </a:schemeClr>
                    </a:solidFill>
                  </a:rPr>
                  <a:t>đúng</a:t>
                </a:r>
                <a:r>
                  <a:rPr lang="en-US" sz="1400" dirty="0">
                    <a:solidFill>
                      <a:schemeClr val="accent4">
                        <a:lumMod val="60000"/>
                        <a:lumOff val="40000"/>
                      </a:schemeClr>
                    </a:solidFill>
                  </a:rPr>
                  <a:t>). Ở </a:t>
                </a:r>
                <a:r>
                  <a:rPr lang="en-US" sz="1400" dirty="0" err="1">
                    <a:solidFill>
                      <a:schemeClr val="accent4">
                        <a:lumMod val="60000"/>
                        <a:lumOff val="40000"/>
                      </a:schemeClr>
                    </a:solidFill>
                  </a:rPr>
                  <a:t>cấp</a:t>
                </a:r>
                <a:r>
                  <a:rPr lang="en-US" sz="1400" dirty="0">
                    <a:solidFill>
                      <a:schemeClr val="accent4">
                        <a:lumMod val="60000"/>
                        <a:lumOff val="40000"/>
                      </a:schemeClr>
                    </a:solidFill>
                  </a:rPr>
                  <a:t> </a:t>
                </a:r>
                <a:r>
                  <a:rPr lang="en-US" sz="1400" dirty="0" err="1">
                    <a:solidFill>
                      <a:schemeClr val="accent4">
                        <a:lumMod val="60000"/>
                        <a:lumOff val="40000"/>
                      </a:schemeClr>
                    </a:solidFill>
                  </a:rPr>
                  <a:t>Trung</a:t>
                </a:r>
                <a:r>
                  <a:rPr lang="en-US" sz="1400" dirty="0">
                    <a:solidFill>
                      <a:schemeClr val="accent4">
                        <a:lumMod val="60000"/>
                        <a:lumOff val="40000"/>
                      </a:schemeClr>
                    </a:solidFill>
                  </a:rPr>
                  <a:t> </a:t>
                </a:r>
                <a:r>
                  <a:rPr lang="en-US" sz="1400" dirty="0" err="1">
                    <a:solidFill>
                      <a:schemeClr val="accent4">
                        <a:lumMod val="60000"/>
                        <a:lumOff val="40000"/>
                      </a:schemeClr>
                    </a:solidFill>
                  </a:rPr>
                  <a:t>học</a:t>
                </a:r>
                <a:r>
                  <a:rPr lang="en-US" sz="1400" dirty="0">
                    <a:solidFill>
                      <a:schemeClr val="accent4">
                        <a:lumMod val="60000"/>
                        <a:lumOff val="40000"/>
                      </a:schemeClr>
                    </a:solidFill>
                  </a:rPr>
                  <a:t> </a:t>
                </a:r>
                <a:r>
                  <a:rPr lang="en-US" sz="1400" dirty="0" err="1">
                    <a:solidFill>
                      <a:schemeClr val="accent4">
                        <a:lumMod val="60000"/>
                        <a:lumOff val="40000"/>
                      </a:schemeClr>
                    </a:solidFill>
                  </a:rPr>
                  <a:t>cơ</a:t>
                </a:r>
                <a:r>
                  <a:rPr lang="en-US" sz="1400" dirty="0">
                    <a:solidFill>
                      <a:schemeClr val="accent4">
                        <a:lumMod val="60000"/>
                        <a:lumOff val="40000"/>
                      </a:schemeClr>
                    </a:solidFill>
                  </a:rPr>
                  <a:t> </a:t>
                </a:r>
                <a:r>
                  <a:rPr lang="en-US" sz="1400" dirty="0" err="1">
                    <a:solidFill>
                      <a:schemeClr val="accent4">
                        <a:lumMod val="60000"/>
                        <a:lumOff val="40000"/>
                      </a:schemeClr>
                    </a:solidFill>
                  </a:rPr>
                  <a:t>sở</a:t>
                </a:r>
                <a:r>
                  <a:rPr lang="en-US" sz="1400" dirty="0">
                    <a:solidFill>
                      <a:schemeClr val="accent4">
                        <a:lumMod val="60000"/>
                        <a:lumOff val="40000"/>
                      </a:schemeClr>
                    </a:solidFill>
                  </a:rPr>
                  <a:t>, HS </a:t>
                </a:r>
                <a:r>
                  <a:rPr lang="en-US" sz="1400" dirty="0" err="1">
                    <a:solidFill>
                      <a:schemeClr val="accent4">
                        <a:lumMod val="60000"/>
                        <a:lumOff val="40000"/>
                      </a:schemeClr>
                    </a:solidFill>
                  </a:rPr>
                  <a:t>đã</a:t>
                </a:r>
                <a:r>
                  <a:rPr lang="en-US" sz="1400" dirty="0">
                    <a:solidFill>
                      <a:schemeClr val="accent4">
                        <a:lumMod val="60000"/>
                        <a:lumOff val="40000"/>
                      </a:schemeClr>
                    </a:solidFill>
                  </a:rPr>
                  <a:t> </a:t>
                </a:r>
                <a:r>
                  <a:rPr lang="en-US" sz="1400" dirty="0" err="1">
                    <a:solidFill>
                      <a:schemeClr val="accent4">
                        <a:lumMod val="60000"/>
                        <a:lumOff val="40000"/>
                      </a:schemeClr>
                    </a:solidFill>
                  </a:rPr>
                  <a:t>biết</a:t>
                </a:r>
                <a:r>
                  <a:rPr lang="en-US" sz="1400" dirty="0">
                    <a:solidFill>
                      <a:schemeClr val="accent4">
                        <a:lumMod val="60000"/>
                        <a:lumOff val="40000"/>
                      </a:schemeClr>
                    </a:solidFill>
                  </a:rPr>
                  <a:t> " </a:t>
                </a:r>
                <a14:m>
                  <m:oMath xmlns:m="http://schemas.openxmlformats.org/officeDocument/2006/math">
                    <m:rad>
                      <m:radPr>
                        <m:degHide m:val="on"/>
                        <m:ctrlPr>
                          <a:rPr lang="en-US" sz="1400" i="1">
                            <a:solidFill>
                              <a:schemeClr val="accent4">
                                <a:lumMod val="60000"/>
                                <a:lumOff val="40000"/>
                              </a:schemeClr>
                            </a:solidFill>
                            <a:latin typeface="Cambria Math" panose="02040503050406030204" pitchFamily="18" charset="0"/>
                          </a:rPr>
                        </m:ctrlPr>
                      </m:radPr>
                      <m:deg/>
                      <m:e>
                        <m:r>
                          <a:rPr lang="en-US" sz="1400">
                            <a:solidFill>
                              <a:schemeClr val="accent4">
                                <a:lumMod val="60000"/>
                                <a:lumOff val="40000"/>
                              </a:schemeClr>
                            </a:solidFill>
                            <a:latin typeface="Cambria Math" panose="02040503050406030204" pitchFamily="18" charset="0"/>
                          </a:rPr>
                          <m:t>2</m:t>
                        </m:r>
                      </m:e>
                    </m:rad>
                  </m:oMath>
                </a14:m>
                <a:r>
                  <a:rPr lang="en-US" sz="1400" dirty="0">
                    <a:solidFill>
                      <a:schemeClr val="accent4">
                        <a:lumMod val="60000"/>
                        <a:lumOff val="40000"/>
                      </a:schemeClr>
                    </a:solidFill>
                  </a:rPr>
                  <a:t> </a:t>
                </a:r>
                <a:r>
                  <a:rPr lang="en-US" sz="1400" dirty="0" err="1">
                    <a:solidFill>
                      <a:schemeClr val="accent4">
                        <a:lumMod val="60000"/>
                        <a:lumOff val="40000"/>
                      </a:schemeClr>
                    </a:solidFill>
                  </a:rPr>
                  <a:t>là</a:t>
                </a:r>
                <a:r>
                  <a:rPr lang="en-US" sz="1400" dirty="0">
                    <a:solidFill>
                      <a:schemeClr val="accent4">
                        <a:lumMod val="60000"/>
                        <a:lumOff val="40000"/>
                      </a:schemeClr>
                    </a:solidFill>
                  </a:rPr>
                  <a:t> </a:t>
                </a:r>
                <a:r>
                  <a:rPr lang="en-US" sz="1400" dirty="0" err="1">
                    <a:solidFill>
                      <a:schemeClr val="accent4">
                        <a:lumMod val="60000"/>
                        <a:lumOff val="40000"/>
                      </a:schemeClr>
                    </a:solidFill>
                  </a:rPr>
                  <a:t>số</a:t>
                </a:r>
                <a:r>
                  <a:rPr lang="en-US" sz="1400" dirty="0">
                    <a:solidFill>
                      <a:schemeClr val="accent4">
                        <a:lumMod val="60000"/>
                        <a:lumOff val="40000"/>
                      </a:schemeClr>
                    </a:solidFill>
                  </a:rPr>
                  <a:t> </a:t>
                </a:r>
                <a:r>
                  <a:rPr lang="en-US" sz="1400" dirty="0" err="1">
                    <a:solidFill>
                      <a:schemeClr val="accent4">
                        <a:lumMod val="60000"/>
                        <a:lumOff val="40000"/>
                      </a:schemeClr>
                    </a:solidFill>
                  </a:rPr>
                  <a:t>vô</a:t>
                </a:r>
                <a:r>
                  <a:rPr lang="en-US" sz="1400" dirty="0">
                    <a:solidFill>
                      <a:schemeClr val="accent4">
                        <a:lumMod val="60000"/>
                        <a:lumOff val="40000"/>
                      </a:schemeClr>
                    </a:solidFill>
                  </a:rPr>
                  <a:t> </a:t>
                </a:r>
                <a:r>
                  <a:rPr lang="en-US" sz="1400" dirty="0" err="1">
                    <a:solidFill>
                      <a:schemeClr val="accent4">
                        <a:lumMod val="60000"/>
                        <a:lumOff val="40000"/>
                      </a:schemeClr>
                    </a:solidFill>
                  </a:rPr>
                  <a:t>tỉ</a:t>
                </a:r>
                <a:r>
                  <a:rPr lang="en-US" sz="1400" dirty="0">
                    <a:solidFill>
                      <a:schemeClr val="accent4">
                        <a:lumMod val="60000"/>
                        <a:lumOff val="40000"/>
                      </a:schemeClr>
                    </a:solidFill>
                  </a:rPr>
                  <a:t>".</a:t>
                </a:r>
              </a:p>
            </p:txBody>
          </p:sp>
        </mc:Choice>
        <mc:Fallback xmlns="">
          <p:sp>
            <p:nvSpPr>
              <p:cNvPr id="21" name="Text Box 7"/>
              <p:cNvSpPr txBox="1">
                <a:spLocks noRot="1" noChangeAspect="1" noMove="1" noResize="1" noEditPoints="1" noAdjustHandles="1" noChangeArrowheads="1" noChangeShapeType="1" noTextEdit="1"/>
              </p:cNvSpPr>
              <p:nvPr/>
            </p:nvSpPr>
            <p:spPr bwMode="auto">
              <a:xfrm>
                <a:off x="2545348" y="1124018"/>
                <a:ext cx="5638800" cy="544188"/>
              </a:xfrm>
              <a:prstGeom prst="rect">
                <a:avLst/>
              </a:prstGeom>
              <a:blipFill>
                <a:blip r:embed="rId3"/>
                <a:stretch>
                  <a:fillRect l="-324" b="-11111"/>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22" name="Text Box 7"/>
          <p:cNvSpPr txBox="1">
            <a:spLocks noChangeArrowheads="1"/>
          </p:cNvSpPr>
          <p:nvPr/>
        </p:nvSpPr>
        <p:spPr bwMode="auto">
          <a:xfrm>
            <a:off x="2533022" y="1768216"/>
            <a:ext cx="57647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1400" dirty="0">
                <a:solidFill>
                  <a:schemeClr val="accent4">
                    <a:lumMod val="60000"/>
                    <a:lumOff val="40000"/>
                  </a:schemeClr>
                </a:solidFill>
              </a:rPr>
              <a:t>b) </a:t>
            </a:r>
            <a:r>
              <a:rPr lang="en-US" sz="1400" dirty="0" err="1">
                <a:solidFill>
                  <a:schemeClr val="accent4">
                    <a:lumMod val="60000"/>
                    <a:lumOff val="40000"/>
                  </a:schemeClr>
                </a:solidFill>
              </a:rPr>
              <a:t>Là</a:t>
            </a:r>
            <a:r>
              <a:rPr lang="en-US" sz="1400" dirty="0">
                <a:solidFill>
                  <a:schemeClr val="accent4">
                    <a:lumMod val="60000"/>
                    <a:lumOff val="40000"/>
                  </a:schemeClr>
                </a:solidFill>
              </a:rPr>
              <a:t> </a:t>
            </a:r>
            <a:r>
              <a:rPr lang="en-US" sz="1400" dirty="0" err="1">
                <a:solidFill>
                  <a:schemeClr val="accent4">
                    <a:lumMod val="60000"/>
                    <a:lumOff val="40000"/>
                  </a:schemeClr>
                </a:solidFill>
              </a:rPr>
              <a:t>mệnh</a:t>
            </a:r>
            <a:r>
              <a:rPr lang="en-US" sz="1400" dirty="0">
                <a:solidFill>
                  <a:schemeClr val="accent4">
                    <a:lumMod val="60000"/>
                    <a:lumOff val="40000"/>
                  </a:schemeClr>
                </a:solidFill>
              </a:rPr>
              <a:t> </a:t>
            </a:r>
            <a:r>
              <a:rPr lang="en-US" sz="1400" dirty="0" err="1">
                <a:solidFill>
                  <a:schemeClr val="accent4">
                    <a:lumMod val="60000"/>
                    <a:lumOff val="40000"/>
                  </a:schemeClr>
                </a:solidFill>
              </a:rPr>
              <a:t>đề</a:t>
            </a:r>
            <a:r>
              <a:rPr lang="en-US" sz="1400" dirty="0">
                <a:solidFill>
                  <a:schemeClr val="accent4">
                    <a:lumMod val="60000"/>
                    <a:lumOff val="40000"/>
                  </a:schemeClr>
                </a:solidFill>
              </a:rPr>
              <a:t>. </a:t>
            </a:r>
            <a:r>
              <a:rPr lang="en-US" sz="1400" dirty="0" err="1">
                <a:solidFill>
                  <a:schemeClr val="accent4">
                    <a:lumMod val="60000"/>
                    <a:lumOff val="40000"/>
                  </a:schemeClr>
                </a:solidFill>
              </a:rPr>
              <a:t>Khó</a:t>
            </a:r>
            <a:r>
              <a:rPr lang="en-US" sz="1400" dirty="0">
                <a:solidFill>
                  <a:schemeClr val="accent4">
                    <a:lumMod val="60000"/>
                    <a:lumOff val="40000"/>
                  </a:schemeClr>
                </a:solidFill>
              </a:rPr>
              <a:t> </a:t>
            </a:r>
            <a:r>
              <a:rPr lang="en-US" sz="1400" dirty="0" err="1">
                <a:solidFill>
                  <a:schemeClr val="accent4">
                    <a:lumMod val="60000"/>
                    <a:lumOff val="40000"/>
                  </a:schemeClr>
                </a:solidFill>
              </a:rPr>
              <a:t>kiểm</a:t>
            </a:r>
            <a:r>
              <a:rPr lang="en-US" sz="1400" dirty="0">
                <a:solidFill>
                  <a:schemeClr val="accent4">
                    <a:lumMod val="60000"/>
                    <a:lumOff val="40000"/>
                  </a:schemeClr>
                </a:solidFill>
              </a:rPr>
              <a:t> </a:t>
            </a:r>
            <a:r>
              <a:rPr lang="en-US" sz="1400" dirty="0" err="1">
                <a:solidFill>
                  <a:schemeClr val="accent4">
                    <a:lumMod val="60000"/>
                    <a:lumOff val="40000"/>
                  </a:schemeClr>
                </a:solidFill>
              </a:rPr>
              <a:t>tra</a:t>
            </a:r>
            <a:r>
              <a:rPr lang="en-US" sz="1400" dirty="0">
                <a:solidFill>
                  <a:schemeClr val="accent4">
                    <a:lumMod val="60000"/>
                    <a:lumOff val="40000"/>
                  </a:schemeClr>
                </a:solidFill>
              </a:rPr>
              <a:t> </a:t>
            </a:r>
            <a:r>
              <a:rPr lang="en-US" sz="1400" dirty="0" err="1">
                <a:solidFill>
                  <a:schemeClr val="accent4">
                    <a:lumMod val="60000"/>
                    <a:lumOff val="40000"/>
                  </a:schemeClr>
                </a:solidFill>
              </a:rPr>
              <a:t>là</a:t>
            </a:r>
            <a:r>
              <a:rPr lang="en-US" sz="1400" dirty="0">
                <a:solidFill>
                  <a:schemeClr val="accent4">
                    <a:lumMod val="60000"/>
                    <a:lumOff val="40000"/>
                  </a:schemeClr>
                </a:solidFill>
              </a:rPr>
              <a:t> </a:t>
            </a:r>
            <a:r>
              <a:rPr lang="en-US" sz="1400" dirty="0" err="1">
                <a:solidFill>
                  <a:schemeClr val="accent4">
                    <a:lumMod val="60000"/>
                    <a:lumOff val="40000"/>
                  </a:schemeClr>
                </a:solidFill>
              </a:rPr>
              <a:t>khẳng</a:t>
            </a:r>
            <a:r>
              <a:rPr lang="en-US" sz="1400" dirty="0">
                <a:solidFill>
                  <a:schemeClr val="accent4">
                    <a:lumMod val="60000"/>
                    <a:lumOff val="40000"/>
                  </a:schemeClr>
                </a:solidFill>
              </a:rPr>
              <a:t> </a:t>
            </a:r>
            <a:r>
              <a:rPr lang="en-US" sz="1400" dirty="0" err="1">
                <a:solidFill>
                  <a:schemeClr val="accent4">
                    <a:lumMod val="60000"/>
                    <a:lumOff val="40000"/>
                  </a:schemeClr>
                </a:solidFill>
              </a:rPr>
              <a:t>định</a:t>
            </a:r>
            <a:r>
              <a:rPr lang="en-US" sz="1400" dirty="0">
                <a:solidFill>
                  <a:schemeClr val="accent4">
                    <a:lumMod val="60000"/>
                    <a:lumOff val="40000"/>
                  </a:schemeClr>
                </a:solidFill>
              </a:rPr>
              <a:t> </a:t>
            </a:r>
            <a:r>
              <a:rPr lang="en-US" sz="1400" dirty="0" err="1">
                <a:solidFill>
                  <a:schemeClr val="accent4">
                    <a:lumMod val="60000"/>
                    <a:lumOff val="40000"/>
                  </a:schemeClr>
                </a:solidFill>
              </a:rPr>
              <a:t>đúng</a:t>
            </a:r>
            <a:r>
              <a:rPr lang="en-US" sz="1400" dirty="0">
                <a:solidFill>
                  <a:schemeClr val="accent4">
                    <a:lumMod val="60000"/>
                    <a:lumOff val="40000"/>
                  </a:schemeClr>
                </a:solidFill>
              </a:rPr>
              <a:t> hay </a:t>
            </a:r>
            <a:r>
              <a:rPr lang="en-US" sz="1400" dirty="0" err="1">
                <a:solidFill>
                  <a:schemeClr val="accent4">
                    <a:lumMod val="60000"/>
                    <a:lumOff val="40000"/>
                  </a:schemeClr>
                </a:solidFill>
              </a:rPr>
              <a:t>sai</a:t>
            </a:r>
            <a:r>
              <a:rPr lang="en-US" sz="1400" dirty="0">
                <a:solidFill>
                  <a:schemeClr val="accent4">
                    <a:lumMod val="60000"/>
                    <a:lumOff val="40000"/>
                  </a:schemeClr>
                </a:solidFill>
              </a:rPr>
              <a:t>, </a:t>
            </a:r>
            <a:r>
              <a:rPr lang="en-US" sz="1400" dirty="0" err="1">
                <a:solidFill>
                  <a:schemeClr val="accent4">
                    <a:lumMod val="60000"/>
                    <a:lumOff val="40000"/>
                  </a:schemeClr>
                </a:solidFill>
              </a:rPr>
              <a:t>nhưng</a:t>
            </a:r>
            <a:r>
              <a:rPr lang="en-US" sz="1400" dirty="0">
                <a:solidFill>
                  <a:schemeClr val="accent4">
                    <a:lumMod val="60000"/>
                    <a:lumOff val="40000"/>
                  </a:schemeClr>
                </a:solidFill>
              </a:rPr>
              <a:t> </a:t>
            </a:r>
            <a:r>
              <a:rPr lang="en-US" sz="1400" dirty="0" err="1">
                <a:solidFill>
                  <a:schemeClr val="accent4">
                    <a:lumMod val="60000"/>
                    <a:lumOff val="40000"/>
                  </a:schemeClr>
                </a:solidFill>
              </a:rPr>
              <a:t>chắc</a:t>
            </a:r>
            <a:r>
              <a:rPr lang="en-US" sz="1400" dirty="0">
                <a:solidFill>
                  <a:schemeClr val="accent4">
                    <a:lumMod val="60000"/>
                    <a:lumOff val="40000"/>
                  </a:schemeClr>
                </a:solidFill>
              </a:rPr>
              <a:t> </a:t>
            </a:r>
            <a:r>
              <a:rPr lang="en-US" sz="1400" dirty="0" err="1">
                <a:solidFill>
                  <a:schemeClr val="accent4">
                    <a:lumMod val="60000"/>
                    <a:lumOff val="40000"/>
                  </a:schemeClr>
                </a:solidFill>
              </a:rPr>
              <a:t>chắn</a:t>
            </a:r>
            <a:r>
              <a:rPr lang="en-US" sz="1400" dirty="0">
                <a:solidFill>
                  <a:schemeClr val="accent4">
                    <a:lumMod val="60000"/>
                    <a:lumOff val="40000"/>
                  </a:schemeClr>
                </a:solidFill>
              </a:rPr>
              <a:t> </a:t>
            </a:r>
            <a:r>
              <a:rPr lang="en-US" sz="1400" dirty="0" err="1">
                <a:solidFill>
                  <a:schemeClr val="accent4">
                    <a:lumMod val="60000"/>
                    <a:lumOff val="40000"/>
                  </a:schemeClr>
                </a:solidFill>
              </a:rPr>
              <a:t>khẳng</a:t>
            </a:r>
            <a:r>
              <a:rPr lang="en-US" sz="1400" dirty="0">
                <a:solidFill>
                  <a:schemeClr val="accent4">
                    <a:lumMod val="60000"/>
                    <a:lumOff val="40000"/>
                  </a:schemeClr>
                </a:solidFill>
              </a:rPr>
              <a:t> </a:t>
            </a:r>
            <a:r>
              <a:rPr lang="en-US" sz="1400" dirty="0" err="1">
                <a:solidFill>
                  <a:schemeClr val="accent4">
                    <a:lumMod val="60000"/>
                    <a:lumOff val="40000"/>
                  </a:schemeClr>
                </a:solidFill>
              </a:rPr>
              <a:t>định</a:t>
            </a:r>
            <a:r>
              <a:rPr lang="en-US" sz="1400" dirty="0">
                <a:solidFill>
                  <a:schemeClr val="accent4">
                    <a:lumMod val="60000"/>
                    <a:lumOff val="40000"/>
                  </a:schemeClr>
                </a:solidFill>
              </a:rPr>
              <a:t> </a:t>
            </a:r>
            <a:r>
              <a:rPr lang="en-US" sz="1400" dirty="0" err="1">
                <a:solidFill>
                  <a:schemeClr val="accent4">
                    <a:lumMod val="60000"/>
                    <a:lumOff val="40000"/>
                  </a:schemeClr>
                </a:solidFill>
              </a:rPr>
              <a:t>này</a:t>
            </a:r>
            <a:r>
              <a:rPr lang="en-US" sz="1400" dirty="0">
                <a:solidFill>
                  <a:schemeClr val="accent4">
                    <a:lumMod val="60000"/>
                    <a:lumOff val="40000"/>
                  </a:schemeClr>
                </a:solidFill>
              </a:rPr>
              <a:t> </a:t>
            </a:r>
            <a:r>
              <a:rPr lang="en-US" sz="1400" dirty="0" err="1">
                <a:solidFill>
                  <a:schemeClr val="accent4">
                    <a:lumMod val="60000"/>
                    <a:lumOff val="40000"/>
                  </a:schemeClr>
                </a:solidFill>
              </a:rPr>
              <a:t>chỉ</a:t>
            </a:r>
            <a:r>
              <a:rPr lang="en-US" sz="1400" dirty="0">
                <a:solidFill>
                  <a:schemeClr val="accent4">
                    <a:lumMod val="60000"/>
                    <a:lumOff val="40000"/>
                  </a:schemeClr>
                </a:solidFill>
              </a:rPr>
              <a:t> </a:t>
            </a:r>
            <a:r>
              <a:rPr lang="en-US" sz="1400" dirty="0" err="1">
                <a:solidFill>
                  <a:schemeClr val="accent4">
                    <a:lumMod val="60000"/>
                    <a:lumOff val="40000"/>
                  </a:schemeClr>
                </a:solidFill>
              </a:rPr>
              <a:t>có</a:t>
            </a:r>
            <a:r>
              <a:rPr lang="en-US" sz="1400" dirty="0">
                <a:solidFill>
                  <a:schemeClr val="accent4">
                    <a:lumMod val="60000"/>
                    <a:lumOff val="40000"/>
                  </a:schemeClr>
                </a:solidFill>
              </a:rPr>
              <a:t> </a:t>
            </a:r>
            <a:r>
              <a:rPr lang="en-US" sz="1400" dirty="0" err="1">
                <a:solidFill>
                  <a:schemeClr val="accent4">
                    <a:lumMod val="60000"/>
                    <a:lumOff val="40000"/>
                  </a:schemeClr>
                </a:solidFill>
              </a:rPr>
              <a:t>thể</a:t>
            </a:r>
            <a:r>
              <a:rPr lang="en-US" sz="1400" dirty="0">
                <a:solidFill>
                  <a:schemeClr val="accent4">
                    <a:lumMod val="60000"/>
                    <a:lumOff val="40000"/>
                  </a:schemeClr>
                </a:solidFill>
              </a:rPr>
              <a:t> </a:t>
            </a:r>
            <a:r>
              <a:rPr lang="en-US" sz="1400" dirty="0" err="1">
                <a:solidFill>
                  <a:schemeClr val="accent4">
                    <a:lumMod val="60000"/>
                    <a:lumOff val="40000"/>
                  </a:schemeClr>
                </a:solidFill>
              </a:rPr>
              <a:t>hoặc</a:t>
            </a:r>
            <a:r>
              <a:rPr lang="en-US" sz="1400" dirty="0">
                <a:solidFill>
                  <a:schemeClr val="accent4">
                    <a:lumMod val="60000"/>
                    <a:lumOff val="40000"/>
                  </a:schemeClr>
                </a:solidFill>
              </a:rPr>
              <a:t> </a:t>
            </a:r>
            <a:r>
              <a:rPr lang="en-US" sz="1400" dirty="0" err="1">
                <a:solidFill>
                  <a:schemeClr val="accent4">
                    <a:lumMod val="60000"/>
                    <a:lumOff val="40000"/>
                  </a:schemeClr>
                </a:solidFill>
              </a:rPr>
              <a:t>đúng</a:t>
            </a:r>
            <a:r>
              <a:rPr lang="en-US" sz="1400" dirty="0">
                <a:solidFill>
                  <a:schemeClr val="accent4">
                    <a:lumMod val="60000"/>
                    <a:lumOff val="40000"/>
                  </a:schemeClr>
                </a:solidFill>
              </a:rPr>
              <a:t> </a:t>
            </a:r>
            <a:r>
              <a:rPr lang="en-US" sz="1400" dirty="0" err="1">
                <a:solidFill>
                  <a:schemeClr val="accent4">
                    <a:lumMod val="60000"/>
                    <a:lumOff val="40000"/>
                  </a:schemeClr>
                </a:solidFill>
              </a:rPr>
              <a:t>hoặc</a:t>
            </a:r>
            <a:r>
              <a:rPr lang="en-US" sz="1400" dirty="0">
                <a:solidFill>
                  <a:schemeClr val="accent4">
                    <a:lumMod val="60000"/>
                    <a:lumOff val="40000"/>
                  </a:schemeClr>
                </a:solidFill>
              </a:rPr>
              <a:t> </a:t>
            </a:r>
            <a:r>
              <a:rPr lang="en-US" sz="1400" dirty="0" err="1">
                <a:solidFill>
                  <a:schemeClr val="accent4">
                    <a:lumMod val="60000"/>
                    <a:lumOff val="40000"/>
                  </a:schemeClr>
                </a:solidFill>
              </a:rPr>
              <a:t>sai</a:t>
            </a:r>
            <a:r>
              <a:rPr lang="en-US" sz="1400" dirty="0">
                <a:solidFill>
                  <a:schemeClr val="accent4">
                    <a:lumMod val="60000"/>
                    <a:lumOff val="40000"/>
                  </a:schemeClr>
                </a:solidFill>
              </a:rPr>
              <a:t>.</a:t>
            </a:r>
          </a:p>
        </p:txBody>
      </p:sp>
      <p:sp>
        <p:nvSpPr>
          <p:cNvPr id="23" name="Text Box 7"/>
          <p:cNvSpPr txBox="1">
            <a:spLocks noChangeArrowheads="1"/>
          </p:cNvSpPr>
          <p:nvPr/>
        </p:nvSpPr>
        <p:spPr bwMode="auto">
          <a:xfrm>
            <a:off x="2517916" y="3247939"/>
            <a:ext cx="59632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1400" dirty="0">
                <a:solidFill>
                  <a:schemeClr val="accent4">
                    <a:lumMod val="60000"/>
                    <a:lumOff val="40000"/>
                  </a:schemeClr>
                </a:solidFill>
              </a:rPr>
              <a:t>d) </a:t>
            </a:r>
            <a:r>
              <a:rPr lang="en-US" sz="1400" dirty="0" err="1">
                <a:solidFill>
                  <a:schemeClr val="accent4">
                    <a:lumMod val="60000"/>
                    <a:lumOff val="40000"/>
                  </a:schemeClr>
                </a:solidFill>
              </a:rPr>
              <a:t>Là</a:t>
            </a:r>
            <a:r>
              <a:rPr lang="en-US" sz="1400" dirty="0">
                <a:solidFill>
                  <a:schemeClr val="accent4">
                    <a:lumMod val="60000"/>
                    <a:lumOff val="40000"/>
                  </a:schemeClr>
                </a:solidFill>
              </a:rPr>
              <a:t> </a:t>
            </a:r>
            <a:r>
              <a:rPr lang="en-US" sz="1400" dirty="0" err="1">
                <a:solidFill>
                  <a:schemeClr val="accent4">
                    <a:lumMod val="60000"/>
                    <a:lumOff val="40000"/>
                  </a:schemeClr>
                </a:solidFill>
              </a:rPr>
              <a:t>câu</a:t>
            </a:r>
            <a:r>
              <a:rPr lang="en-US" sz="1400" dirty="0">
                <a:solidFill>
                  <a:schemeClr val="accent4">
                    <a:lumMod val="60000"/>
                    <a:lumOff val="40000"/>
                  </a:schemeClr>
                </a:solidFill>
              </a:rPr>
              <a:t> </a:t>
            </a:r>
            <a:r>
              <a:rPr lang="en-US" sz="1400" dirty="0" err="1">
                <a:solidFill>
                  <a:schemeClr val="accent4">
                    <a:lumMod val="60000"/>
                    <a:lumOff val="40000"/>
                  </a:schemeClr>
                </a:solidFill>
              </a:rPr>
              <a:t>cảm</a:t>
            </a:r>
            <a:r>
              <a:rPr lang="en-US" sz="1400" dirty="0">
                <a:solidFill>
                  <a:schemeClr val="accent4">
                    <a:lumMod val="60000"/>
                    <a:lumOff val="40000"/>
                  </a:schemeClr>
                </a:solidFill>
              </a:rPr>
              <a:t> </a:t>
            </a:r>
            <a:r>
              <a:rPr lang="en-US" sz="1400" dirty="0" err="1">
                <a:solidFill>
                  <a:schemeClr val="accent4">
                    <a:lumMod val="60000"/>
                    <a:lumOff val="40000"/>
                  </a:schemeClr>
                </a:solidFill>
              </a:rPr>
              <a:t>thán</a:t>
            </a:r>
            <a:r>
              <a:rPr lang="en-US" sz="1400" dirty="0">
                <a:solidFill>
                  <a:schemeClr val="accent4">
                    <a:lumMod val="60000"/>
                    <a:lumOff val="40000"/>
                  </a:schemeClr>
                </a:solidFill>
              </a:rPr>
              <a:t>, </a:t>
            </a:r>
            <a:r>
              <a:rPr lang="en-US" sz="1400" dirty="0" err="1">
                <a:solidFill>
                  <a:schemeClr val="accent4">
                    <a:lumMod val="60000"/>
                    <a:lumOff val="40000"/>
                  </a:schemeClr>
                </a:solidFill>
              </a:rPr>
              <a:t>không</a:t>
            </a:r>
            <a:r>
              <a:rPr lang="en-US" sz="1400" dirty="0">
                <a:solidFill>
                  <a:schemeClr val="accent4">
                    <a:lumMod val="60000"/>
                    <a:lumOff val="40000"/>
                  </a:schemeClr>
                </a:solidFill>
              </a:rPr>
              <a:t> </a:t>
            </a:r>
            <a:r>
              <a:rPr lang="en-US" sz="1400" dirty="0" err="1">
                <a:solidFill>
                  <a:schemeClr val="accent4">
                    <a:lumMod val="60000"/>
                    <a:lumOff val="40000"/>
                  </a:schemeClr>
                </a:solidFill>
              </a:rPr>
              <a:t>phải</a:t>
            </a:r>
            <a:r>
              <a:rPr lang="en-US" sz="1400" dirty="0">
                <a:solidFill>
                  <a:schemeClr val="accent4">
                    <a:lumMod val="60000"/>
                    <a:lumOff val="40000"/>
                  </a:schemeClr>
                </a:solidFill>
              </a:rPr>
              <a:t> </a:t>
            </a:r>
            <a:r>
              <a:rPr lang="en-US" sz="1400" dirty="0" err="1">
                <a:solidFill>
                  <a:schemeClr val="accent4">
                    <a:lumMod val="60000"/>
                    <a:lumOff val="40000"/>
                  </a:schemeClr>
                </a:solidFill>
              </a:rPr>
              <a:t>mệnh</a:t>
            </a:r>
            <a:r>
              <a:rPr lang="en-US" sz="1400" dirty="0">
                <a:solidFill>
                  <a:schemeClr val="accent4">
                    <a:lumMod val="60000"/>
                    <a:lumOff val="40000"/>
                  </a:schemeClr>
                </a:solidFill>
              </a:rPr>
              <a:t> </a:t>
            </a:r>
            <a:r>
              <a:rPr lang="en-US" sz="1400" dirty="0" err="1">
                <a:solidFill>
                  <a:schemeClr val="accent4">
                    <a:lumMod val="60000"/>
                    <a:lumOff val="40000"/>
                  </a:schemeClr>
                </a:solidFill>
              </a:rPr>
              <a:t>đề</a:t>
            </a:r>
            <a:r>
              <a:rPr lang="en-US" sz="1400" dirty="0">
                <a:solidFill>
                  <a:schemeClr val="accent4">
                    <a:lumMod val="60000"/>
                    <a:lumOff val="40000"/>
                  </a:schemeClr>
                </a:solidFill>
              </a:rPr>
              <a:t>.</a:t>
            </a:r>
          </a:p>
        </p:txBody>
      </p:sp>
      <p:sp>
        <p:nvSpPr>
          <p:cNvPr id="24" name="Text Box 7"/>
          <p:cNvSpPr txBox="1">
            <a:spLocks noChangeArrowheads="1"/>
          </p:cNvSpPr>
          <p:nvPr/>
        </p:nvSpPr>
        <p:spPr bwMode="auto">
          <a:xfrm>
            <a:off x="2533022" y="2165069"/>
            <a:ext cx="56388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dirty="0">
                <a:solidFill>
                  <a:schemeClr val="accent4">
                    <a:lumMod val="60000"/>
                    <a:lumOff val="40000"/>
                  </a:schemeClr>
                </a:solidFill>
              </a:rPr>
              <a:t>c</a:t>
            </a:r>
            <a:r>
              <a:rPr lang="en-US" sz="1400" dirty="0">
                <a:solidFill>
                  <a:schemeClr val="accent4">
                    <a:lumMod val="60000"/>
                    <a:lumOff val="40000"/>
                  </a:schemeClr>
                </a:solidFill>
              </a:rPr>
              <a:t>) </a:t>
            </a:r>
            <a:r>
              <a:rPr lang="en-US" sz="1400" dirty="0" err="1">
                <a:solidFill>
                  <a:schemeClr val="accent4">
                    <a:lumMod val="60000"/>
                    <a:lumOff val="40000"/>
                  </a:schemeClr>
                </a:solidFill>
              </a:rPr>
              <a:t>Không</a:t>
            </a:r>
            <a:r>
              <a:rPr lang="en-US" sz="1400" dirty="0">
                <a:solidFill>
                  <a:schemeClr val="accent4">
                    <a:lumMod val="60000"/>
                    <a:lumOff val="40000"/>
                  </a:schemeClr>
                </a:solidFill>
              </a:rPr>
              <a:t> </a:t>
            </a:r>
            <a:r>
              <a:rPr lang="en-US" sz="1400" dirty="0" err="1">
                <a:solidFill>
                  <a:schemeClr val="accent4">
                    <a:lumMod val="60000"/>
                    <a:lumOff val="40000"/>
                  </a:schemeClr>
                </a:solidFill>
              </a:rPr>
              <a:t>phải</a:t>
            </a:r>
            <a:r>
              <a:rPr lang="en-US" sz="1400" dirty="0">
                <a:solidFill>
                  <a:schemeClr val="accent4">
                    <a:lumMod val="60000"/>
                    <a:lumOff val="40000"/>
                  </a:schemeClr>
                </a:solidFill>
              </a:rPr>
              <a:t> </a:t>
            </a:r>
            <a:r>
              <a:rPr lang="en-US" sz="1400" dirty="0" err="1">
                <a:solidFill>
                  <a:schemeClr val="accent4">
                    <a:lumMod val="60000"/>
                    <a:lumOff val="40000"/>
                  </a:schemeClr>
                </a:solidFill>
              </a:rPr>
              <a:t>là</a:t>
            </a:r>
            <a:r>
              <a:rPr lang="en-US" sz="1400" dirty="0">
                <a:solidFill>
                  <a:schemeClr val="accent4">
                    <a:lumMod val="60000"/>
                    <a:lumOff val="40000"/>
                  </a:schemeClr>
                </a:solidFill>
              </a:rPr>
              <a:t> </a:t>
            </a:r>
            <a:r>
              <a:rPr lang="en-US" sz="1400" dirty="0" err="1">
                <a:solidFill>
                  <a:schemeClr val="accent4">
                    <a:lumMod val="60000"/>
                    <a:lumOff val="40000"/>
                  </a:schemeClr>
                </a:solidFill>
              </a:rPr>
              <a:t>mệnh</a:t>
            </a:r>
            <a:r>
              <a:rPr lang="en-US" sz="1400" dirty="0">
                <a:solidFill>
                  <a:schemeClr val="accent4">
                    <a:lumMod val="60000"/>
                    <a:lumOff val="40000"/>
                  </a:schemeClr>
                </a:solidFill>
              </a:rPr>
              <a:t> </a:t>
            </a:r>
            <a:r>
              <a:rPr lang="en-US" sz="1400" dirty="0" err="1">
                <a:solidFill>
                  <a:schemeClr val="accent4">
                    <a:lumMod val="60000"/>
                    <a:lumOff val="40000"/>
                  </a:schemeClr>
                </a:solidFill>
              </a:rPr>
              <a:t>đề</a:t>
            </a:r>
            <a:r>
              <a:rPr lang="en-US" sz="1400" dirty="0">
                <a:solidFill>
                  <a:schemeClr val="accent4">
                    <a:lumMod val="60000"/>
                    <a:lumOff val="40000"/>
                  </a:schemeClr>
                </a:solidFill>
              </a:rPr>
              <a:t>. </a:t>
            </a:r>
            <a:r>
              <a:rPr lang="en-US" sz="1400" dirty="0" err="1">
                <a:solidFill>
                  <a:schemeClr val="accent4">
                    <a:lumMod val="60000"/>
                    <a:lumOff val="40000"/>
                  </a:schemeClr>
                </a:solidFill>
              </a:rPr>
              <a:t>Mặc</a:t>
            </a:r>
            <a:r>
              <a:rPr lang="en-US" sz="1400" dirty="0">
                <a:solidFill>
                  <a:schemeClr val="accent4">
                    <a:lumMod val="60000"/>
                    <a:lumOff val="40000"/>
                  </a:schemeClr>
                </a:solidFill>
              </a:rPr>
              <a:t> </a:t>
            </a:r>
            <a:r>
              <a:rPr lang="en-US" sz="1400" dirty="0" err="1">
                <a:solidFill>
                  <a:schemeClr val="accent4">
                    <a:lumMod val="60000"/>
                    <a:lumOff val="40000"/>
                  </a:schemeClr>
                </a:solidFill>
              </a:rPr>
              <a:t>dù</a:t>
            </a:r>
            <a:r>
              <a:rPr lang="en-US" sz="1400" dirty="0">
                <a:solidFill>
                  <a:schemeClr val="accent4">
                    <a:lumMod val="60000"/>
                    <a:lumOff val="40000"/>
                  </a:schemeClr>
                </a:solidFill>
              </a:rPr>
              <a:t> </a:t>
            </a:r>
            <a:r>
              <a:rPr lang="en-US" sz="1400" dirty="0" err="1">
                <a:solidFill>
                  <a:schemeClr val="accent4">
                    <a:lumMod val="60000"/>
                    <a:lumOff val="40000"/>
                  </a:schemeClr>
                </a:solidFill>
              </a:rPr>
              <a:t>đó</a:t>
            </a:r>
            <a:r>
              <a:rPr lang="en-US" sz="1400" dirty="0">
                <a:solidFill>
                  <a:schemeClr val="accent4">
                    <a:lumMod val="60000"/>
                    <a:lumOff val="40000"/>
                  </a:schemeClr>
                </a:solidFill>
              </a:rPr>
              <a:t> </a:t>
            </a:r>
            <a:r>
              <a:rPr lang="en-US" sz="1400" dirty="0" err="1">
                <a:solidFill>
                  <a:schemeClr val="accent4">
                    <a:lumMod val="60000"/>
                    <a:lumOff val="40000"/>
                  </a:schemeClr>
                </a:solidFill>
              </a:rPr>
              <a:t>là</a:t>
            </a:r>
            <a:r>
              <a:rPr lang="en-US" sz="1400" dirty="0">
                <a:solidFill>
                  <a:schemeClr val="accent4">
                    <a:lumMod val="60000"/>
                    <a:lumOff val="40000"/>
                  </a:schemeClr>
                </a:solidFill>
              </a:rPr>
              <a:t> </a:t>
            </a:r>
            <a:r>
              <a:rPr lang="en-US" sz="1400" dirty="0" err="1">
                <a:solidFill>
                  <a:schemeClr val="accent4">
                    <a:lumMod val="60000"/>
                    <a:lumOff val="40000"/>
                  </a:schemeClr>
                </a:solidFill>
              </a:rPr>
              <a:t>một</a:t>
            </a:r>
            <a:r>
              <a:rPr lang="en-US" sz="1400" dirty="0">
                <a:solidFill>
                  <a:schemeClr val="accent4">
                    <a:lumMod val="60000"/>
                    <a:lumOff val="40000"/>
                  </a:schemeClr>
                </a:solidFill>
              </a:rPr>
              <a:t> </a:t>
            </a:r>
            <a:r>
              <a:rPr lang="en-US" sz="1400" dirty="0" err="1">
                <a:solidFill>
                  <a:schemeClr val="accent4">
                    <a:lumMod val="60000"/>
                    <a:lumOff val="40000"/>
                  </a:schemeClr>
                </a:solidFill>
              </a:rPr>
              <a:t>khẳng</a:t>
            </a:r>
            <a:r>
              <a:rPr lang="en-US" sz="1400" dirty="0">
                <a:solidFill>
                  <a:schemeClr val="accent4">
                    <a:lumMod val="60000"/>
                    <a:lumOff val="40000"/>
                  </a:schemeClr>
                </a:solidFill>
              </a:rPr>
              <a:t> </a:t>
            </a:r>
            <a:r>
              <a:rPr lang="en-US" sz="1400" dirty="0" err="1">
                <a:solidFill>
                  <a:schemeClr val="accent4">
                    <a:lumMod val="60000"/>
                    <a:lumOff val="40000"/>
                  </a:schemeClr>
                </a:solidFill>
              </a:rPr>
              <a:t>định</a:t>
            </a:r>
            <a:r>
              <a:rPr lang="en-US" sz="1400" dirty="0">
                <a:solidFill>
                  <a:schemeClr val="accent4">
                    <a:lumMod val="60000"/>
                    <a:lumOff val="40000"/>
                  </a:schemeClr>
                </a:solidFill>
              </a:rPr>
              <a:t>, </a:t>
            </a:r>
            <a:r>
              <a:rPr lang="en-US" sz="1400" dirty="0" err="1">
                <a:solidFill>
                  <a:schemeClr val="accent4">
                    <a:lumMod val="60000"/>
                    <a:lumOff val="40000"/>
                  </a:schemeClr>
                </a:solidFill>
              </a:rPr>
              <a:t>nhưng</a:t>
            </a:r>
            <a:r>
              <a:rPr lang="en-US" sz="1400" dirty="0">
                <a:solidFill>
                  <a:schemeClr val="accent4">
                    <a:lumMod val="60000"/>
                    <a:lumOff val="40000"/>
                  </a:schemeClr>
                </a:solidFill>
              </a:rPr>
              <a:t> </a:t>
            </a:r>
            <a:r>
              <a:rPr lang="en-US" sz="1400" dirty="0" err="1">
                <a:solidFill>
                  <a:schemeClr val="accent4">
                    <a:lumMod val="60000"/>
                    <a:lumOff val="40000"/>
                  </a:schemeClr>
                </a:solidFill>
              </a:rPr>
              <a:t>không</a:t>
            </a:r>
            <a:r>
              <a:rPr lang="en-US" sz="1400" dirty="0">
                <a:solidFill>
                  <a:schemeClr val="accent4">
                    <a:lumMod val="60000"/>
                    <a:lumOff val="40000"/>
                  </a:schemeClr>
                </a:solidFill>
              </a:rPr>
              <a:t> </a:t>
            </a:r>
            <a:r>
              <a:rPr lang="en-US" sz="1400" dirty="0" err="1">
                <a:solidFill>
                  <a:schemeClr val="accent4">
                    <a:lumMod val="60000"/>
                    <a:lumOff val="40000"/>
                  </a:schemeClr>
                </a:solidFill>
              </a:rPr>
              <a:t>thể</a:t>
            </a:r>
            <a:r>
              <a:rPr lang="en-US" sz="1400" dirty="0">
                <a:solidFill>
                  <a:schemeClr val="accent4">
                    <a:lumMod val="60000"/>
                    <a:lumOff val="40000"/>
                  </a:schemeClr>
                </a:solidFill>
              </a:rPr>
              <a:t> </a:t>
            </a:r>
            <a:r>
              <a:rPr lang="en-US" sz="1400" dirty="0" err="1">
                <a:solidFill>
                  <a:schemeClr val="accent4">
                    <a:lumMod val="60000"/>
                    <a:lumOff val="40000"/>
                  </a:schemeClr>
                </a:solidFill>
              </a:rPr>
              <a:t>xác</a:t>
            </a:r>
            <a:r>
              <a:rPr lang="en-US" sz="1400" dirty="0">
                <a:solidFill>
                  <a:schemeClr val="accent4">
                    <a:lumMod val="60000"/>
                    <a:lumOff val="40000"/>
                  </a:schemeClr>
                </a:solidFill>
              </a:rPr>
              <a:t> </a:t>
            </a:r>
            <a:r>
              <a:rPr lang="en-US" sz="1400" dirty="0" err="1">
                <a:solidFill>
                  <a:schemeClr val="accent4">
                    <a:lumMod val="60000"/>
                    <a:lumOff val="40000"/>
                  </a:schemeClr>
                </a:solidFill>
              </a:rPr>
              <a:t>định</a:t>
            </a:r>
            <a:r>
              <a:rPr lang="en-US" sz="1400" dirty="0">
                <a:solidFill>
                  <a:schemeClr val="accent4">
                    <a:lumMod val="60000"/>
                    <a:lumOff val="40000"/>
                  </a:schemeClr>
                </a:solidFill>
              </a:rPr>
              <a:t> </a:t>
            </a:r>
            <a:r>
              <a:rPr lang="en-US" sz="1400" dirty="0" err="1">
                <a:solidFill>
                  <a:schemeClr val="accent4">
                    <a:lumMod val="60000"/>
                    <a:lumOff val="40000"/>
                  </a:schemeClr>
                </a:solidFill>
              </a:rPr>
              <a:t>khẳng</a:t>
            </a:r>
            <a:r>
              <a:rPr lang="en-US" sz="1400" dirty="0">
                <a:solidFill>
                  <a:schemeClr val="accent4">
                    <a:lumMod val="60000"/>
                    <a:lumOff val="40000"/>
                  </a:schemeClr>
                </a:solidFill>
              </a:rPr>
              <a:t> </a:t>
            </a:r>
            <a:r>
              <a:rPr lang="en-US" sz="1400" dirty="0" err="1">
                <a:solidFill>
                  <a:schemeClr val="accent4">
                    <a:lumMod val="60000"/>
                    <a:lumOff val="40000"/>
                  </a:schemeClr>
                </a:solidFill>
              </a:rPr>
              <a:t>định</a:t>
            </a:r>
            <a:r>
              <a:rPr lang="en-US" sz="1400" dirty="0">
                <a:solidFill>
                  <a:schemeClr val="accent4">
                    <a:lumMod val="60000"/>
                    <a:lumOff val="40000"/>
                  </a:schemeClr>
                </a:solidFill>
              </a:rPr>
              <a:t> </a:t>
            </a:r>
            <a:r>
              <a:rPr lang="en-US" sz="1400" dirty="0" err="1">
                <a:solidFill>
                  <a:schemeClr val="accent4">
                    <a:lumMod val="60000"/>
                    <a:lumOff val="40000"/>
                  </a:schemeClr>
                </a:solidFill>
              </a:rPr>
              <a:t>đó</a:t>
            </a:r>
            <a:r>
              <a:rPr lang="en-US" sz="1400" dirty="0">
                <a:solidFill>
                  <a:schemeClr val="accent4">
                    <a:lumMod val="60000"/>
                    <a:lumOff val="40000"/>
                  </a:schemeClr>
                </a:solidFill>
              </a:rPr>
              <a:t> </a:t>
            </a:r>
            <a:r>
              <a:rPr lang="en-US" sz="1400" dirty="0" err="1">
                <a:solidFill>
                  <a:schemeClr val="accent4">
                    <a:lumMod val="60000"/>
                    <a:lumOff val="40000"/>
                  </a:schemeClr>
                </a:solidFill>
              </a:rPr>
              <a:t>đúng</a:t>
            </a:r>
            <a:r>
              <a:rPr lang="en-US" sz="1400" dirty="0">
                <a:solidFill>
                  <a:schemeClr val="accent4">
                    <a:lumMod val="60000"/>
                    <a:lumOff val="40000"/>
                  </a:schemeClr>
                </a:solidFill>
              </a:rPr>
              <a:t> hay </a:t>
            </a:r>
            <a:r>
              <a:rPr lang="en-US" sz="1400" dirty="0" err="1">
                <a:solidFill>
                  <a:schemeClr val="accent4">
                    <a:lumMod val="60000"/>
                    <a:lumOff val="40000"/>
                  </a:schemeClr>
                </a:solidFill>
              </a:rPr>
              <a:t>sai</a:t>
            </a:r>
            <a:r>
              <a:rPr lang="en-US" sz="1400" dirty="0">
                <a:solidFill>
                  <a:schemeClr val="accent4">
                    <a:lumMod val="60000"/>
                    <a:lumOff val="40000"/>
                  </a:schemeClr>
                </a:solidFill>
              </a:rPr>
              <a:t>, vi </a:t>
            </a:r>
            <a:r>
              <a:rPr lang="en-US" sz="1400" dirty="0" err="1">
                <a:solidFill>
                  <a:schemeClr val="accent4">
                    <a:lumMod val="60000"/>
                    <a:lumOff val="40000"/>
                  </a:schemeClr>
                </a:solidFill>
              </a:rPr>
              <a:t>chưa</a:t>
            </a:r>
            <a:r>
              <a:rPr lang="en-US" sz="1400" dirty="0">
                <a:solidFill>
                  <a:schemeClr val="accent4">
                    <a:lumMod val="60000"/>
                    <a:lumOff val="40000"/>
                  </a:schemeClr>
                </a:solidFill>
              </a:rPr>
              <a:t> </a:t>
            </a:r>
            <a:r>
              <a:rPr lang="en-US" sz="1400" dirty="0" err="1">
                <a:solidFill>
                  <a:schemeClr val="accent4">
                    <a:lumMod val="60000"/>
                    <a:lumOff val="40000"/>
                  </a:schemeClr>
                </a:solidFill>
              </a:rPr>
              <a:t>có</a:t>
            </a:r>
            <a:r>
              <a:rPr lang="en-US" sz="1400" dirty="0">
                <a:solidFill>
                  <a:schemeClr val="accent4">
                    <a:lumMod val="60000"/>
                    <a:lumOff val="40000"/>
                  </a:schemeClr>
                </a:solidFill>
              </a:rPr>
              <a:t> </a:t>
            </a:r>
            <a:r>
              <a:rPr lang="en-US" sz="1400" dirty="0" err="1">
                <a:solidFill>
                  <a:schemeClr val="accent4">
                    <a:lumMod val="60000"/>
                    <a:lumOff val="40000"/>
                  </a:schemeClr>
                </a:solidFill>
              </a:rPr>
              <a:t>tiêu</a:t>
            </a:r>
            <a:r>
              <a:rPr lang="en-US" sz="1400" dirty="0">
                <a:solidFill>
                  <a:schemeClr val="accent4">
                    <a:lumMod val="60000"/>
                    <a:lumOff val="40000"/>
                  </a:schemeClr>
                </a:solidFill>
              </a:rPr>
              <a:t> </a:t>
            </a:r>
            <a:r>
              <a:rPr lang="en-US" sz="1400" dirty="0" err="1">
                <a:solidFill>
                  <a:schemeClr val="accent4">
                    <a:lumMod val="60000"/>
                    <a:lumOff val="40000"/>
                  </a:schemeClr>
                </a:solidFill>
              </a:rPr>
              <a:t>chí</a:t>
            </a:r>
            <a:r>
              <a:rPr lang="en-US" sz="1400" dirty="0">
                <a:solidFill>
                  <a:schemeClr val="accent4">
                    <a:lumMod val="60000"/>
                    <a:lumOff val="40000"/>
                  </a:schemeClr>
                </a:solidFill>
              </a:rPr>
              <a:t> </a:t>
            </a:r>
            <a:r>
              <a:rPr lang="en-US" sz="1400" dirty="0" err="1">
                <a:solidFill>
                  <a:schemeClr val="accent4">
                    <a:lumMod val="60000"/>
                    <a:lumOff val="40000"/>
                  </a:schemeClr>
                </a:solidFill>
              </a:rPr>
              <a:t>để</a:t>
            </a:r>
            <a:r>
              <a:rPr lang="en-US" sz="1400" dirty="0">
                <a:solidFill>
                  <a:schemeClr val="accent4">
                    <a:lumMod val="60000"/>
                    <a:lumOff val="40000"/>
                  </a:schemeClr>
                </a:solidFill>
              </a:rPr>
              <a:t> </a:t>
            </a:r>
            <a:r>
              <a:rPr lang="en-US" sz="1400" dirty="0" err="1">
                <a:solidFill>
                  <a:schemeClr val="accent4">
                    <a:lumMod val="60000"/>
                    <a:lumOff val="40000"/>
                  </a:schemeClr>
                </a:solidFill>
              </a:rPr>
              <a:t>đối</a:t>
            </a:r>
            <a:r>
              <a:rPr lang="en-US" sz="1400" dirty="0">
                <a:solidFill>
                  <a:schemeClr val="accent4">
                    <a:lumMod val="60000"/>
                    <a:lumOff val="40000"/>
                  </a:schemeClr>
                </a:solidFill>
              </a:rPr>
              <a:t> </a:t>
            </a:r>
            <a:r>
              <a:rPr lang="en-US" sz="1400" dirty="0" err="1">
                <a:solidFill>
                  <a:schemeClr val="accent4">
                    <a:lumMod val="60000"/>
                    <a:lumOff val="40000"/>
                  </a:schemeClr>
                </a:solidFill>
              </a:rPr>
              <a:t>chiếu</a:t>
            </a:r>
            <a:r>
              <a:rPr lang="en-US" sz="1400" dirty="0">
                <a:solidFill>
                  <a:schemeClr val="accent4">
                    <a:lumMod val="60000"/>
                    <a:lumOff val="40000"/>
                  </a:schemeClr>
                </a:solidFill>
              </a:rPr>
              <a:t>. Trong </a:t>
            </a:r>
            <a:r>
              <a:rPr lang="en-US" sz="1400" dirty="0" err="1">
                <a:solidFill>
                  <a:schemeClr val="accent4">
                    <a:lumMod val="60000"/>
                    <a:lumOff val="40000"/>
                  </a:schemeClr>
                </a:solidFill>
              </a:rPr>
              <a:t>thực</a:t>
            </a:r>
            <a:r>
              <a:rPr lang="en-US" sz="1400" dirty="0">
                <a:solidFill>
                  <a:schemeClr val="accent4">
                    <a:lumMod val="60000"/>
                    <a:lumOff val="40000"/>
                  </a:schemeClr>
                </a:solidFill>
              </a:rPr>
              <a:t> </a:t>
            </a:r>
            <a:r>
              <a:rPr lang="en-US" sz="1400" dirty="0" err="1">
                <a:solidFill>
                  <a:schemeClr val="accent4">
                    <a:lumMod val="60000"/>
                    <a:lumOff val="40000"/>
                  </a:schemeClr>
                </a:solidFill>
              </a:rPr>
              <a:t>tế</a:t>
            </a:r>
            <a:r>
              <a:rPr lang="en-US" sz="1400" dirty="0">
                <a:solidFill>
                  <a:schemeClr val="accent4">
                    <a:lumMod val="60000"/>
                    <a:lumOff val="40000"/>
                  </a:schemeClr>
                </a:solidFill>
              </a:rPr>
              <a:t>, </a:t>
            </a:r>
            <a:r>
              <a:rPr lang="en-US" sz="1400" dirty="0" err="1">
                <a:solidFill>
                  <a:schemeClr val="accent4">
                    <a:lumMod val="60000"/>
                    <a:lumOff val="40000"/>
                  </a:schemeClr>
                </a:solidFill>
              </a:rPr>
              <a:t>tuỳ</a:t>
            </a:r>
            <a:r>
              <a:rPr lang="en-US" sz="1400" dirty="0">
                <a:solidFill>
                  <a:schemeClr val="accent4">
                    <a:lumMod val="60000"/>
                    <a:lumOff val="40000"/>
                  </a:schemeClr>
                </a:solidFill>
              </a:rPr>
              <a:t> </a:t>
            </a:r>
            <a:r>
              <a:rPr lang="en-US" sz="1400" dirty="0" err="1">
                <a:solidFill>
                  <a:schemeClr val="accent4">
                    <a:lumMod val="60000"/>
                    <a:lumOff val="40000"/>
                  </a:schemeClr>
                </a:solidFill>
              </a:rPr>
              <a:t>theo</a:t>
            </a:r>
            <a:r>
              <a:rPr lang="en-US" sz="1400" dirty="0">
                <a:solidFill>
                  <a:schemeClr val="accent4">
                    <a:lumMod val="60000"/>
                    <a:lumOff val="40000"/>
                  </a:schemeClr>
                </a:solidFill>
              </a:rPr>
              <a:t> </a:t>
            </a:r>
            <a:r>
              <a:rPr lang="en-US" sz="1400" dirty="0" err="1">
                <a:solidFill>
                  <a:schemeClr val="accent4">
                    <a:lumMod val="60000"/>
                    <a:lumOff val="40000"/>
                  </a:schemeClr>
                </a:solidFill>
              </a:rPr>
              <a:t>hoàn</a:t>
            </a:r>
            <a:r>
              <a:rPr lang="en-US" sz="1400" dirty="0">
                <a:solidFill>
                  <a:schemeClr val="accent4">
                    <a:lumMod val="60000"/>
                    <a:lumOff val="40000"/>
                  </a:schemeClr>
                </a:solidFill>
              </a:rPr>
              <a:t> </a:t>
            </a:r>
            <a:r>
              <a:rPr lang="en-US" sz="1400" dirty="0" err="1">
                <a:solidFill>
                  <a:schemeClr val="accent4">
                    <a:lumMod val="60000"/>
                    <a:lumOff val="40000"/>
                  </a:schemeClr>
                </a:solidFill>
              </a:rPr>
              <a:t>cảnh</a:t>
            </a:r>
            <a:r>
              <a:rPr lang="en-US" sz="1400" dirty="0">
                <a:solidFill>
                  <a:schemeClr val="accent4">
                    <a:lumMod val="60000"/>
                    <a:lumOff val="40000"/>
                  </a:schemeClr>
                </a:solidFill>
              </a:rPr>
              <a:t> </a:t>
            </a:r>
            <a:r>
              <a:rPr lang="en-US" sz="1400" dirty="0" err="1">
                <a:solidFill>
                  <a:schemeClr val="accent4">
                    <a:lumMod val="60000"/>
                    <a:lumOff val="40000"/>
                  </a:schemeClr>
                </a:solidFill>
              </a:rPr>
              <a:t>mà</a:t>
            </a:r>
            <a:r>
              <a:rPr lang="en-US" sz="1400" dirty="0">
                <a:solidFill>
                  <a:schemeClr val="accent4">
                    <a:lumMod val="60000"/>
                    <a:lumOff val="40000"/>
                  </a:schemeClr>
                </a:solidFill>
              </a:rPr>
              <a:t> </a:t>
            </a:r>
            <a:r>
              <a:rPr lang="en-US" sz="1400" dirty="0" err="1">
                <a:solidFill>
                  <a:schemeClr val="accent4">
                    <a:lumMod val="60000"/>
                    <a:lumOff val="40000"/>
                  </a:schemeClr>
                </a:solidFill>
              </a:rPr>
              <a:t>người</a:t>
            </a:r>
            <a:r>
              <a:rPr lang="en-US" sz="1400" dirty="0">
                <a:solidFill>
                  <a:schemeClr val="accent4">
                    <a:lumMod val="60000"/>
                    <a:lumOff val="40000"/>
                  </a:schemeClr>
                </a:solidFill>
              </a:rPr>
              <a:t> ta </a:t>
            </a:r>
            <a:r>
              <a:rPr lang="en-US" sz="1400" dirty="0" err="1">
                <a:solidFill>
                  <a:schemeClr val="accent4">
                    <a:lumMod val="60000"/>
                    <a:lumOff val="40000"/>
                  </a:schemeClr>
                </a:solidFill>
              </a:rPr>
              <a:t>coi</a:t>
            </a:r>
            <a:r>
              <a:rPr lang="en-US" sz="1400" dirty="0">
                <a:solidFill>
                  <a:schemeClr val="accent4">
                    <a:lumMod val="60000"/>
                    <a:lumOff val="40000"/>
                  </a:schemeClr>
                </a:solidFill>
              </a:rPr>
              <a:t> </a:t>
            </a:r>
            <a:r>
              <a:rPr lang="en-US" sz="1400" dirty="0" err="1">
                <a:solidFill>
                  <a:schemeClr val="accent4">
                    <a:lumMod val="60000"/>
                    <a:lumOff val="40000"/>
                  </a:schemeClr>
                </a:solidFill>
              </a:rPr>
              <a:t>đó</a:t>
            </a:r>
            <a:r>
              <a:rPr lang="en-US" sz="1400" dirty="0">
                <a:solidFill>
                  <a:schemeClr val="accent4">
                    <a:lumMod val="60000"/>
                    <a:lumOff val="40000"/>
                  </a:schemeClr>
                </a:solidFill>
              </a:rPr>
              <a:t> </a:t>
            </a:r>
            <a:r>
              <a:rPr lang="en-US" sz="1400" dirty="0" err="1">
                <a:solidFill>
                  <a:schemeClr val="accent4">
                    <a:lumMod val="60000"/>
                    <a:lumOff val="40000"/>
                  </a:schemeClr>
                </a:solidFill>
              </a:rPr>
              <a:t>là</a:t>
            </a:r>
            <a:r>
              <a:rPr lang="en-US" sz="1400" dirty="0">
                <a:solidFill>
                  <a:schemeClr val="accent4">
                    <a:lumMod val="60000"/>
                    <a:lumOff val="40000"/>
                  </a:schemeClr>
                </a:solidFill>
              </a:rPr>
              <a:t> </a:t>
            </a:r>
            <a:r>
              <a:rPr lang="en-US" sz="1400" dirty="0" err="1">
                <a:solidFill>
                  <a:schemeClr val="accent4">
                    <a:lumMod val="60000"/>
                    <a:lumOff val="40000"/>
                  </a:schemeClr>
                </a:solidFill>
              </a:rPr>
              <a:t>khẳng</a:t>
            </a:r>
            <a:r>
              <a:rPr lang="en-US" sz="1400" dirty="0">
                <a:solidFill>
                  <a:schemeClr val="accent4">
                    <a:lumMod val="60000"/>
                    <a:lumOff val="40000"/>
                  </a:schemeClr>
                </a:solidFill>
              </a:rPr>
              <a:t> </a:t>
            </a:r>
            <a:r>
              <a:rPr lang="en-US" sz="1400" dirty="0" err="1">
                <a:solidFill>
                  <a:schemeClr val="accent4">
                    <a:lumMod val="60000"/>
                    <a:lumOff val="40000"/>
                  </a:schemeClr>
                </a:solidFill>
              </a:rPr>
              <a:t>định</a:t>
            </a:r>
            <a:r>
              <a:rPr lang="en-US" sz="1400" dirty="0">
                <a:solidFill>
                  <a:schemeClr val="accent4">
                    <a:lumMod val="60000"/>
                    <a:lumOff val="40000"/>
                  </a:schemeClr>
                </a:solidFill>
              </a:rPr>
              <a:t> </a:t>
            </a:r>
            <a:r>
              <a:rPr lang="en-US" sz="1400" dirty="0" err="1">
                <a:solidFill>
                  <a:schemeClr val="accent4">
                    <a:lumMod val="60000"/>
                    <a:lumOff val="40000"/>
                  </a:schemeClr>
                </a:solidFill>
              </a:rPr>
              <a:t>đúng</a:t>
            </a:r>
            <a:r>
              <a:rPr lang="en-US" sz="1400" dirty="0">
                <a:solidFill>
                  <a:schemeClr val="accent4">
                    <a:lumMod val="60000"/>
                    <a:lumOff val="40000"/>
                  </a:schemeClr>
                </a:solidFill>
              </a:rPr>
              <a:t> hay </a:t>
            </a:r>
            <a:r>
              <a:rPr lang="en-US" sz="1400" dirty="0" err="1">
                <a:solidFill>
                  <a:schemeClr val="accent4">
                    <a:lumMod val="60000"/>
                    <a:lumOff val="40000"/>
                  </a:schemeClr>
                </a:solidFill>
              </a:rPr>
              <a:t>sai</a:t>
            </a:r>
            <a:r>
              <a:rPr lang="en-US" sz="1400" dirty="0">
                <a:solidFill>
                  <a:schemeClr val="accent4">
                    <a:lumMod val="60000"/>
                    <a:lumOff val="40000"/>
                  </a:schemeClr>
                </a:solidFill>
              </a:rPr>
              <a:t>.</a:t>
            </a:r>
            <a:endParaRPr lang="en-US" dirty="0">
              <a:solidFill>
                <a:schemeClr val="accent4">
                  <a:lumMod val="60000"/>
                  <a:lumOff val="40000"/>
                </a:schemeClr>
              </a:solidFill>
            </a:endParaRPr>
          </a:p>
        </p:txBody>
      </p:sp>
    </p:spTree>
    <p:extLst>
      <p:ext uri="{BB962C8B-B14F-4D97-AF65-F5344CB8AC3E}">
        <p14:creationId xmlns:p14="http://schemas.microsoft.com/office/powerpoint/2010/main" val="8836087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heel(1)">
                                      <p:cBhvr>
                                        <p:cTn id="12" dur="20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randombar(horizont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transition="in" filter="fade">
                                      <p:cBhvr>
                                        <p:cTn id="24" dur="500"/>
                                        <p:tgtEl>
                                          <p:spTgt spid="2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1000"/>
                                        <p:tgtEl>
                                          <p:spTgt spid="23"/>
                                        </p:tgtEl>
                                      </p:cBhvr>
                                    </p:animEffect>
                                    <p:anim calcmode="lin" valueType="num">
                                      <p:cBhvr>
                                        <p:cTn id="30" dur="1000" fill="hold"/>
                                        <p:tgtEl>
                                          <p:spTgt spid="23"/>
                                        </p:tgtEl>
                                        <p:attrNameLst>
                                          <p:attrName>ppt_x</p:attrName>
                                        </p:attrNameLst>
                                      </p:cBhvr>
                                      <p:tavLst>
                                        <p:tav tm="0">
                                          <p:val>
                                            <p:strVal val="#ppt_x"/>
                                          </p:val>
                                        </p:tav>
                                        <p:tav tm="100000">
                                          <p:val>
                                            <p:strVal val="#ppt_x"/>
                                          </p:val>
                                        </p:tav>
                                      </p:tavLst>
                                    </p:anim>
                                    <p:anim calcmode="lin" valueType="num">
                                      <p:cBhvr>
                                        <p:cTn id="3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5461" y="393525"/>
            <a:ext cx="2180539" cy="369332"/>
          </a:xfrm>
          <a:prstGeom prst="rect">
            <a:avLst/>
          </a:prstGeom>
          <a:noFill/>
        </p:spPr>
        <p:txBody>
          <a:bodyPr wrap="square" rtlCol="0">
            <a:spAutoFit/>
          </a:bodyPr>
          <a:lstStyle/>
          <a:p>
            <a:r>
              <a:rPr lang="en-US" sz="1800" b="1" spc="300" dirty="0">
                <a:latin typeface="Arial" panose="020B0604020202020204" pitchFamily="34" charset="0"/>
                <a:cs typeface="Arial" pitchFamily="34" charset="0"/>
              </a:rPr>
              <a:t>MỆNH ĐỀ. </a:t>
            </a:r>
            <a:endParaRPr lang="en-US" sz="1050" b="1" spc="300" dirty="0">
              <a:latin typeface="Arial" pitchFamily="34" charset="0"/>
              <a:cs typeface="Arial" pitchFamily="34" charset="0"/>
            </a:endParaRPr>
          </a:p>
        </p:txBody>
      </p:sp>
      <p:sp>
        <p:nvSpPr>
          <p:cNvPr id="15" name="TextBox 14"/>
          <p:cNvSpPr txBox="1"/>
          <p:nvPr/>
        </p:nvSpPr>
        <p:spPr>
          <a:xfrm>
            <a:off x="2438400" y="260457"/>
            <a:ext cx="6477001" cy="458074"/>
          </a:xfrm>
          <a:prstGeom prst="rect">
            <a:avLst/>
          </a:prstGeom>
          <a:noFill/>
        </p:spPr>
        <p:txBody>
          <a:bodyPr wrap="square" rtlCol="0">
            <a:spAutoFit/>
          </a:bodyPr>
          <a:lstStyle/>
          <a:p>
            <a:pPr>
              <a:lnSpc>
                <a:spcPct val="150000"/>
              </a:lnSpc>
            </a:pPr>
            <a:r>
              <a:rPr lang="en-US" i="1" dirty="0" err="1">
                <a:solidFill>
                  <a:srgbClr val="FF0000"/>
                </a:solidFill>
                <a:latin typeface="Arial" panose="020B0604020202020204" pitchFamily="34" charset="0"/>
                <a:cs typeface="Arial" panose="020B0604020202020204" pitchFamily="34" charset="0"/>
              </a:rPr>
              <a:t>Thưc</a:t>
            </a:r>
            <a:r>
              <a:rPr lang="en-US" i="1" dirty="0">
                <a:solidFill>
                  <a:srgbClr val="FF0000"/>
                </a:solidFill>
                <a:latin typeface="Arial" panose="020B0604020202020204" pitchFamily="34" charset="0"/>
                <a:cs typeface="Arial" panose="020B0604020202020204" pitchFamily="34" charset="0"/>
              </a:rPr>
              <a:t> </a:t>
            </a:r>
            <a:r>
              <a:rPr lang="en-US" i="1" dirty="0" err="1">
                <a:solidFill>
                  <a:srgbClr val="FF0000"/>
                </a:solidFill>
                <a:latin typeface="Arial" panose="020B0604020202020204" pitchFamily="34" charset="0"/>
                <a:cs typeface="Arial" panose="020B0604020202020204" pitchFamily="34" charset="0"/>
              </a:rPr>
              <a:t>hành</a:t>
            </a:r>
            <a:r>
              <a:rPr lang="en-US" i="1" dirty="0">
                <a:solidFill>
                  <a:srgbClr val="FF0000"/>
                </a:solidFill>
                <a:latin typeface="Arial" panose="020B0604020202020204" pitchFamily="34" charset="0"/>
                <a:cs typeface="Arial" panose="020B0604020202020204" pitchFamily="34" charset="0"/>
              </a:rPr>
              <a:t> 1</a:t>
            </a:r>
            <a:r>
              <a:rPr lang="en-US" i="1" dirty="0">
                <a:solidFill>
                  <a:srgbClr val="FFFF00"/>
                </a:solidFill>
                <a:latin typeface="Arial" panose="020B0604020202020204" pitchFamily="34" charset="0"/>
                <a:cs typeface="Arial" panose="020B0604020202020204" pitchFamily="34" charset="0"/>
              </a:rPr>
              <a:t>.</a:t>
            </a:r>
            <a:r>
              <a:rPr lang="en-US" i="1" dirty="0">
                <a:solidFill>
                  <a:schemeClr val="accent5">
                    <a:lumMod val="75000"/>
                  </a:schemeClr>
                </a:solidFill>
                <a:latin typeface="Arial" panose="020B0604020202020204" pitchFamily="34" charset="0"/>
                <a:cs typeface="Arial" panose="020B0604020202020204" pitchFamily="34" charset="0"/>
              </a:rPr>
              <a:t>Xét </a:t>
            </a:r>
            <a:r>
              <a:rPr lang="en-US" i="1" dirty="0" err="1">
                <a:solidFill>
                  <a:schemeClr val="accent5">
                    <a:lumMod val="75000"/>
                  </a:schemeClr>
                </a:solidFill>
                <a:latin typeface="Arial" panose="020B0604020202020204" pitchFamily="34" charset="0"/>
                <a:cs typeface="Arial" panose="020B0604020202020204" pitchFamily="34" charset="0"/>
              </a:rPr>
              <a:t>tính</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đúng</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sai</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của</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các</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mệnh</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đề</a:t>
            </a:r>
            <a:r>
              <a:rPr lang="en-US" i="1" dirty="0">
                <a:solidFill>
                  <a:schemeClr val="accent5">
                    <a:lumMod val="75000"/>
                  </a:schemeClr>
                </a:solidFill>
                <a:latin typeface="Arial" panose="020B0604020202020204" pitchFamily="34" charset="0"/>
                <a:cs typeface="Arial" panose="020B0604020202020204" pitchFamily="34" charset="0"/>
              </a:rPr>
              <a:t> </a:t>
            </a:r>
            <a:r>
              <a:rPr lang="en-US" i="1" dirty="0" err="1">
                <a:solidFill>
                  <a:schemeClr val="accent5">
                    <a:lumMod val="75000"/>
                  </a:schemeClr>
                </a:solidFill>
                <a:latin typeface="Arial" panose="020B0604020202020204" pitchFamily="34" charset="0"/>
                <a:cs typeface="Arial" panose="020B0604020202020204" pitchFamily="34" charset="0"/>
              </a:rPr>
              <a:t>sau</a:t>
            </a:r>
            <a:r>
              <a:rPr lang="en-US" i="1" dirty="0">
                <a:solidFill>
                  <a:schemeClr val="accent5">
                    <a:lumMod val="75000"/>
                  </a:schemeClr>
                </a:solidFill>
                <a:latin typeface="Arial" panose="020B0604020202020204" pitchFamily="34" charset="0"/>
                <a:cs typeface="Arial" panose="020B0604020202020204" pitchFamily="34" charset="0"/>
              </a:rPr>
              <a:t>. </a:t>
            </a:r>
            <a:endParaRPr lang="vi-VN" i="1" dirty="0">
              <a:solidFill>
                <a:schemeClr val="accent5">
                  <a:lumMod val="75000"/>
                </a:schemeClr>
              </a:solidFill>
              <a:cs typeface="Arial" panose="020B0604020202020204" pitchFamily="34" charset="0"/>
            </a:endParaRPr>
          </a:p>
        </p:txBody>
      </p:sp>
      <p:sp>
        <p:nvSpPr>
          <p:cNvPr id="21" name="Text Box 7"/>
          <p:cNvSpPr txBox="1">
            <a:spLocks noChangeArrowheads="1"/>
          </p:cNvSpPr>
          <p:nvPr/>
        </p:nvSpPr>
        <p:spPr bwMode="auto">
          <a:xfrm>
            <a:off x="2743200" y="1276350"/>
            <a:ext cx="563880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indent="-342900">
              <a:buAutoNum type="alphaLcParenR"/>
            </a:pPr>
            <a:r>
              <a:rPr lang="en-US" dirty="0" err="1">
                <a:solidFill>
                  <a:schemeClr val="accent4">
                    <a:lumMod val="60000"/>
                    <a:lumOff val="40000"/>
                  </a:schemeClr>
                </a:solidFill>
              </a:rPr>
              <a:t>Là</a:t>
            </a:r>
            <a:r>
              <a:rPr lang="en-US" dirty="0">
                <a:solidFill>
                  <a:schemeClr val="accent4">
                    <a:lumMod val="60000"/>
                    <a:lumOff val="40000"/>
                  </a:schemeClr>
                </a:solidFill>
              </a:rPr>
              <a:t> </a:t>
            </a:r>
            <a:r>
              <a:rPr lang="en-US" dirty="0" err="1">
                <a:solidFill>
                  <a:schemeClr val="accent4">
                    <a:lumMod val="60000"/>
                    <a:lumOff val="40000"/>
                  </a:schemeClr>
                </a:solidFill>
              </a:rPr>
              <a:t>mệnh</a:t>
            </a:r>
            <a:r>
              <a:rPr lang="en-US" dirty="0">
                <a:solidFill>
                  <a:schemeClr val="accent4">
                    <a:lumMod val="60000"/>
                    <a:lumOff val="40000"/>
                  </a:schemeClr>
                </a:solidFill>
              </a:rPr>
              <a:t> </a:t>
            </a:r>
            <a:r>
              <a:rPr lang="en-US" dirty="0" err="1">
                <a:solidFill>
                  <a:schemeClr val="accent4">
                    <a:lumMod val="60000"/>
                    <a:lumOff val="40000"/>
                  </a:schemeClr>
                </a:solidFill>
              </a:rPr>
              <a:t>đề</a:t>
            </a:r>
            <a:r>
              <a:rPr lang="en-US" dirty="0">
                <a:solidFill>
                  <a:schemeClr val="accent4">
                    <a:lumMod val="60000"/>
                    <a:lumOff val="40000"/>
                  </a:schemeClr>
                </a:solidFill>
              </a:rPr>
              <a:t> </a:t>
            </a:r>
            <a:r>
              <a:rPr lang="en-US" dirty="0" err="1">
                <a:solidFill>
                  <a:schemeClr val="accent4">
                    <a:lumMod val="60000"/>
                    <a:lumOff val="40000"/>
                  </a:schemeClr>
                </a:solidFill>
              </a:rPr>
              <a:t>đúng</a:t>
            </a:r>
            <a:r>
              <a:rPr lang="en-US" dirty="0">
                <a:solidFill>
                  <a:schemeClr val="accent4">
                    <a:lumMod val="60000"/>
                    <a:lumOff val="40000"/>
                  </a:schemeClr>
                </a:solidFill>
              </a:rPr>
              <a:t>. </a:t>
            </a:r>
            <a:r>
              <a:rPr lang="en-US" dirty="0" err="1">
                <a:solidFill>
                  <a:schemeClr val="accent4">
                    <a:lumMod val="60000"/>
                    <a:lumOff val="40000"/>
                  </a:schemeClr>
                </a:solidFill>
              </a:rPr>
              <a:t>Vịnh</a:t>
            </a:r>
            <a:r>
              <a:rPr lang="en-US" dirty="0">
                <a:solidFill>
                  <a:schemeClr val="accent4">
                    <a:lumMod val="60000"/>
                    <a:lumOff val="40000"/>
                  </a:schemeClr>
                </a:solidFill>
              </a:rPr>
              <a:t> </a:t>
            </a:r>
            <a:r>
              <a:rPr lang="en-US" dirty="0" err="1">
                <a:solidFill>
                  <a:schemeClr val="accent4">
                    <a:lumMod val="60000"/>
                    <a:lumOff val="40000"/>
                  </a:schemeClr>
                </a:solidFill>
              </a:rPr>
              <a:t>Hạ</a:t>
            </a:r>
            <a:r>
              <a:rPr lang="en-US" dirty="0">
                <a:solidFill>
                  <a:schemeClr val="accent4">
                    <a:lumMod val="60000"/>
                    <a:lumOff val="40000"/>
                  </a:schemeClr>
                </a:solidFill>
              </a:rPr>
              <a:t> Long </a:t>
            </a:r>
            <a:r>
              <a:rPr lang="en-US" dirty="0" err="1">
                <a:solidFill>
                  <a:schemeClr val="accent4">
                    <a:lumMod val="60000"/>
                    <a:lumOff val="40000"/>
                  </a:schemeClr>
                </a:solidFill>
              </a:rPr>
              <a:t>được</a:t>
            </a:r>
            <a:r>
              <a:rPr lang="en-US" dirty="0">
                <a:solidFill>
                  <a:schemeClr val="accent4">
                    <a:lumMod val="60000"/>
                    <a:lumOff val="40000"/>
                  </a:schemeClr>
                </a:solidFill>
              </a:rPr>
              <a:t> UNESCO </a:t>
            </a:r>
            <a:r>
              <a:rPr lang="en-US" dirty="0" err="1">
                <a:solidFill>
                  <a:schemeClr val="accent4">
                    <a:lumMod val="60000"/>
                    <a:lumOff val="40000"/>
                  </a:schemeClr>
                </a:solidFill>
              </a:rPr>
              <a:t>công</a:t>
            </a:r>
            <a:r>
              <a:rPr lang="en-US" dirty="0">
                <a:solidFill>
                  <a:schemeClr val="accent4">
                    <a:lumMod val="60000"/>
                    <a:lumOff val="40000"/>
                  </a:schemeClr>
                </a:solidFill>
              </a:rPr>
              <a:t> </a:t>
            </a:r>
            <a:r>
              <a:rPr lang="en-US" dirty="0" err="1">
                <a:solidFill>
                  <a:schemeClr val="accent4">
                    <a:lumMod val="60000"/>
                    <a:lumOff val="40000"/>
                  </a:schemeClr>
                </a:solidFill>
              </a:rPr>
              <a:t>nhận</a:t>
            </a:r>
            <a:r>
              <a:rPr lang="en-US" dirty="0">
                <a:solidFill>
                  <a:schemeClr val="accent4">
                    <a:lumMod val="60000"/>
                    <a:lumOff val="40000"/>
                  </a:schemeClr>
                </a:solidFill>
              </a:rPr>
              <a:t> </a:t>
            </a:r>
            <a:r>
              <a:rPr lang="en-US" dirty="0" err="1">
                <a:solidFill>
                  <a:schemeClr val="accent4">
                    <a:lumMod val="60000"/>
                    <a:lumOff val="40000"/>
                  </a:schemeClr>
                </a:solidFill>
              </a:rPr>
              <a:t>là</a:t>
            </a:r>
            <a:r>
              <a:rPr lang="en-US" dirty="0">
                <a:solidFill>
                  <a:schemeClr val="accent4">
                    <a:lumMod val="60000"/>
                    <a:lumOff val="40000"/>
                  </a:schemeClr>
                </a:solidFill>
              </a:rPr>
              <a:t> di </a:t>
            </a:r>
            <a:r>
              <a:rPr lang="en-US" dirty="0" err="1">
                <a:solidFill>
                  <a:schemeClr val="accent4">
                    <a:lumMod val="60000"/>
                    <a:lumOff val="40000"/>
                  </a:schemeClr>
                </a:solidFill>
              </a:rPr>
              <a:t>sản</a:t>
            </a:r>
            <a:r>
              <a:rPr lang="en-US" dirty="0">
                <a:solidFill>
                  <a:schemeClr val="accent4">
                    <a:lumMod val="60000"/>
                    <a:lumOff val="40000"/>
                  </a:schemeClr>
                </a:solidFill>
              </a:rPr>
              <a:t> </a:t>
            </a:r>
            <a:r>
              <a:rPr lang="en-US" dirty="0" err="1">
                <a:solidFill>
                  <a:schemeClr val="accent4">
                    <a:lumMod val="60000"/>
                    <a:lumOff val="40000"/>
                  </a:schemeClr>
                </a:solidFill>
              </a:rPr>
              <a:t>thiên</a:t>
            </a:r>
            <a:r>
              <a:rPr lang="en-US" dirty="0">
                <a:solidFill>
                  <a:schemeClr val="accent4">
                    <a:lumMod val="60000"/>
                    <a:lumOff val="40000"/>
                  </a:schemeClr>
                </a:solidFill>
              </a:rPr>
              <a:t> </a:t>
            </a:r>
            <a:r>
              <a:rPr lang="en-US" dirty="0" err="1">
                <a:solidFill>
                  <a:schemeClr val="accent4">
                    <a:lumMod val="60000"/>
                    <a:lumOff val="40000"/>
                  </a:schemeClr>
                </a:solidFill>
              </a:rPr>
              <a:t>nhiên</a:t>
            </a:r>
            <a:r>
              <a:rPr lang="en-US" dirty="0">
                <a:solidFill>
                  <a:schemeClr val="accent4">
                    <a:lumMod val="60000"/>
                    <a:lumOff val="40000"/>
                  </a:schemeClr>
                </a:solidFill>
              </a:rPr>
              <a:t> </a:t>
            </a:r>
            <a:r>
              <a:rPr lang="en-US" dirty="0" err="1">
                <a:solidFill>
                  <a:schemeClr val="accent4">
                    <a:lumMod val="60000"/>
                    <a:lumOff val="40000"/>
                  </a:schemeClr>
                </a:solidFill>
              </a:rPr>
              <a:t>thế</a:t>
            </a:r>
            <a:r>
              <a:rPr lang="en-US" dirty="0">
                <a:solidFill>
                  <a:schemeClr val="accent4">
                    <a:lumMod val="60000"/>
                    <a:lumOff val="40000"/>
                  </a:schemeClr>
                </a:solidFill>
              </a:rPr>
              <a:t> </a:t>
            </a:r>
            <a:r>
              <a:rPr lang="en-US" dirty="0" err="1">
                <a:solidFill>
                  <a:schemeClr val="accent4">
                    <a:lumMod val="60000"/>
                    <a:lumOff val="40000"/>
                  </a:schemeClr>
                </a:solidFill>
              </a:rPr>
              <a:t>giới</a:t>
            </a:r>
            <a:r>
              <a:rPr lang="en-US" dirty="0">
                <a:solidFill>
                  <a:schemeClr val="accent4">
                    <a:lumMod val="60000"/>
                    <a:lumOff val="40000"/>
                  </a:schemeClr>
                </a:solidFill>
              </a:rPr>
              <a:t> </a:t>
            </a:r>
            <a:r>
              <a:rPr lang="en-US" dirty="0" err="1">
                <a:solidFill>
                  <a:schemeClr val="accent4">
                    <a:lumMod val="60000"/>
                    <a:lumOff val="40000"/>
                  </a:schemeClr>
                </a:solidFill>
              </a:rPr>
              <a:t>lần</a:t>
            </a:r>
            <a:r>
              <a:rPr lang="en-US" dirty="0">
                <a:solidFill>
                  <a:schemeClr val="accent4">
                    <a:lumMod val="60000"/>
                    <a:lumOff val="40000"/>
                  </a:schemeClr>
                </a:solidFill>
              </a:rPr>
              <a:t> </a:t>
            </a:r>
            <a:r>
              <a:rPr lang="en-US" dirty="0" err="1">
                <a:solidFill>
                  <a:schemeClr val="accent4">
                    <a:lumMod val="60000"/>
                    <a:lumOff val="40000"/>
                  </a:schemeClr>
                </a:solidFill>
              </a:rPr>
              <a:t>thứ</a:t>
            </a:r>
            <a:r>
              <a:rPr lang="en-US" dirty="0">
                <a:solidFill>
                  <a:schemeClr val="accent4">
                    <a:lumMod val="60000"/>
                    <a:lumOff val="40000"/>
                  </a:schemeClr>
                </a:solidFill>
              </a:rPr>
              <a:t> </a:t>
            </a:r>
            <a:r>
              <a:rPr lang="en-US" dirty="0" err="1">
                <a:solidFill>
                  <a:schemeClr val="accent4">
                    <a:lumMod val="60000"/>
                    <a:lumOff val="40000"/>
                  </a:schemeClr>
                </a:solidFill>
              </a:rPr>
              <a:t>nhất</a:t>
            </a:r>
            <a:r>
              <a:rPr lang="en-US" dirty="0">
                <a:solidFill>
                  <a:schemeClr val="accent4">
                    <a:lumMod val="60000"/>
                    <a:lumOff val="40000"/>
                  </a:schemeClr>
                </a:solidFill>
              </a:rPr>
              <a:t> </a:t>
            </a:r>
            <a:r>
              <a:rPr lang="en-US" dirty="0" err="1">
                <a:solidFill>
                  <a:schemeClr val="accent4">
                    <a:lumMod val="60000"/>
                    <a:lumOff val="40000"/>
                  </a:schemeClr>
                </a:solidFill>
              </a:rPr>
              <a:t>vào</a:t>
            </a:r>
            <a:r>
              <a:rPr lang="en-US" dirty="0">
                <a:solidFill>
                  <a:schemeClr val="accent4">
                    <a:lumMod val="60000"/>
                    <a:lumOff val="40000"/>
                  </a:schemeClr>
                </a:solidFill>
              </a:rPr>
              <a:t> </a:t>
            </a:r>
            <a:r>
              <a:rPr lang="en-US" dirty="0" err="1">
                <a:solidFill>
                  <a:schemeClr val="accent4">
                    <a:lumMod val="60000"/>
                    <a:lumOff val="40000"/>
                  </a:schemeClr>
                </a:solidFill>
              </a:rPr>
              <a:t>năm</a:t>
            </a:r>
            <a:r>
              <a:rPr lang="en-US" dirty="0">
                <a:solidFill>
                  <a:schemeClr val="accent4">
                    <a:lumMod val="60000"/>
                    <a:lumOff val="40000"/>
                  </a:schemeClr>
                </a:solidFill>
              </a:rPr>
              <a:t> 1994 </a:t>
            </a:r>
            <a:r>
              <a:rPr lang="en-US" dirty="0" err="1">
                <a:solidFill>
                  <a:schemeClr val="accent4">
                    <a:lumMod val="60000"/>
                    <a:lumOff val="40000"/>
                  </a:schemeClr>
                </a:solidFill>
              </a:rPr>
              <a:t>và</a:t>
            </a:r>
            <a:r>
              <a:rPr lang="en-US" dirty="0">
                <a:solidFill>
                  <a:schemeClr val="accent4">
                    <a:lumMod val="60000"/>
                    <a:lumOff val="40000"/>
                  </a:schemeClr>
                </a:solidFill>
              </a:rPr>
              <a:t> </a:t>
            </a:r>
            <a:r>
              <a:rPr lang="en-US" dirty="0" err="1">
                <a:solidFill>
                  <a:schemeClr val="accent4">
                    <a:lumMod val="60000"/>
                    <a:lumOff val="40000"/>
                  </a:schemeClr>
                </a:solidFill>
              </a:rPr>
              <a:t>lần</a:t>
            </a:r>
            <a:r>
              <a:rPr lang="en-US" dirty="0">
                <a:solidFill>
                  <a:schemeClr val="accent4">
                    <a:lumMod val="60000"/>
                    <a:lumOff val="40000"/>
                  </a:schemeClr>
                </a:solidFill>
              </a:rPr>
              <a:t> </a:t>
            </a:r>
            <a:r>
              <a:rPr lang="en-US" dirty="0" err="1">
                <a:solidFill>
                  <a:schemeClr val="accent4">
                    <a:lumMod val="60000"/>
                    <a:lumOff val="40000"/>
                  </a:schemeClr>
                </a:solidFill>
              </a:rPr>
              <a:t>thứ</a:t>
            </a:r>
            <a:r>
              <a:rPr lang="en-US" dirty="0">
                <a:solidFill>
                  <a:schemeClr val="accent4">
                    <a:lumMod val="60000"/>
                    <a:lumOff val="40000"/>
                  </a:schemeClr>
                </a:solidFill>
              </a:rPr>
              <a:t> </a:t>
            </a:r>
            <a:r>
              <a:rPr lang="en-US" dirty="0" err="1">
                <a:solidFill>
                  <a:schemeClr val="accent4">
                    <a:lumMod val="60000"/>
                    <a:lumOff val="40000"/>
                  </a:schemeClr>
                </a:solidFill>
              </a:rPr>
              <a:t>hai</a:t>
            </a:r>
            <a:r>
              <a:rPr lang="en-US" dirty="0">
                <a:solidFill>
                  <a:schemeClr val="accent4">
                    <a:lumMod val="60000"/>
                    <a:lumOff val="40000"/>
                  </a:schemeClr>
                </a:solidFill>
              </a:rPr>
              <a:t> </a:t>
            </a:r>
            <a:r>
              <a:rPr lang="en-US" dirty="0" err="1">
                <a:solidFill>
                  <a:schemeClr val="accent4">
                    <a:lumMod val="60000"/>
                    <a:lumOff val="40000"/>
                  </a:schemeClr>
                </a:solidFill>
              </a:rPr>
              <a:t>vào</a:t>
            </a:r>
            <a:r>
              <a:rPr lang="en-US" dirty="0">
                <a:solidFill>
                  <a:schemeClr val="accent4">
                    <a:lumMod val="60000"/>
                    <a:lumOff val="40000"/>
                  </a:schemeClr>
                </a:solidFill>
              </a:rPr>
              <a:t> </a:t>
            </a:r>
            <a:r>
              <a:rPr lang="en-US" dirty="0" err="1">
                <a:solidFill>
                  <a:schemeClr val="accent4">
                    <a:lumMod val="60000"/>
                    <a:lumOff val="40000"/>
                  </a:schemeClr>
                </a:solidFill>
              </a:rPr>
              <a:t>năm</a:t>
            </a:r>
            <a:r>
              <a:rPr lang="en-US" dirty="0">
                <a:solidFill>
                  <a:schemeClr val="accent4">
                    <a:lumMod val="60000"/>
                    <a:lumOff val="40000"/>
                  </a:schemeClr>
                </a:solidFill>
              </a:rPr>
              <a:t> 2000 .</a:t>
            </a:r>
          </a:p>
          <a:p>
            <a:pPr marL="342900" indent="-342900">
              <a:buAutoNum type="alphaLcParenR"/>
            </a:pPr>
            <a:endParaRPr lang="en-US" dirty="0">
              <a:solidFill>
                <a:schemeClr val="accent4">
                  <a:lumMod val="60000"/>
                  <a:lumOff val="40000"/>
                </a:schemeClr>
              </a:solidFill>
            </a:endParaRPr>
          </a:p>
          <a:p>
            <a:r>
              <a:rPr lang="en-US" dirty="0">
                <a:solidFill>
                  <a:schemeClr val="accent4">
                    <a:lumMod val="60000"/>
                    <a:lumOff val="40000"/>
                  </a:schemeClr>
                </a:solidFill>
              </a:rPr>
              <a:t>b) </a:t>
            </a:r>
            <a:r>
              <a:rPr lang="en-US" dirty="0" err="1">
                <a:solidFill>
                  <a:schemeClr val="accent4">
                    <a:lumMod val="60000"/>
                    <a:lumOff val="40000"/>
                  </a:schemeClr>
                </a:solidFill>
              </a:rPr>
              <a:t>Là</a:t>
            </a:r>
            <a:r>
              <a:rPr lang="en-US" dirty="0">
                <a:solidFill>
                  <a:schemeClr val="accent4">
                    <a:lumMod val="60000"/>
                    <a:lumOff val="40000"/>
                  </a:schemeClr>
                </a:solidFill>
              </a:rPr>
              <a:t> </a:t>
            </a:r>
            <a:r>
              <a:rPr lang="en-US" dirty="0" err="1">
                <a:solidFill>
                  <a:schemeClr val="accent4">
                    <a:lumMod val="60000"/>
                    <a:lumOff val="40000"/>
                  </a:schemeClr>
                </a:solidFill>
              </a:rPr>
              <a:t>mệnh</a:t>
            </a:r>
            <a:r>
              <a:rPr lang="en-US" dirty="0">
                <a:solidFill>
                  <a:schemeClr val="accent4">
                    <a:lumMod val="60000"/>
                    <a:lumOff val="40000"/>
                  </a:schemeClr>
                </a:solidFill>
              </a:rPr>
              <a:t> </a:t>
            </a:r>
            <a:r>
              <a:rPr lang="en-US" dirty="0" err="1">
                <a:solidFill>
                  <a:schemeClr val="accent4">
                    <a:lumMod val="60000"/>
                    <a:lumOff val="40000"/>
                  </a:schemeClr>
                </a:solidFill>
              </a:rPr>
              <a:t>đề</a:t>
            </a:r>
            <a:r>
              <a:rPr lang="en-US" dirty="0">
                <a:solidFill>
                  <a:schemeClr val="accent4">
                    <a:lumMod val="60000"/>
                    <a:lumOff val="40000"/>
                  </a:schemeClr>
                </a:solidFill>
              </a:rPr>
              <a:t> </a:t>
            </a:r>
            <a:r>
              <a:rPr lang="en-US" dirty="0" err="1">
                <a:solidFill>
                  <a:schemeClr val="accent4">
                    <a:lumMod val="60000"/>
                    <a:lumOff val="40000"/>
                  </a:schemeClr>
                </a:solidFill>
              </a:rPr>
              <a:t>sai</a:t>
            </a:r>
            <a:r>
              <a:rPr lang="en-US" dirty="0">
                <a:solidFill>
                  <a:schemeClr val="accent4">
                    <a:lumMod val="60000"/>
                    <a:lumOff val="40000"/>
                  </a:schemeClr>
                </a:solidFill>
              </a:rPr>
              <a:t>.</a:t>
            </a:r>
          </a:p>
          <a:p>
            <a:endParaRPr lang="en-US" dirty="0">
              <a:solidFill>
                <a:schemeClr val="accent4">
                  <a:lumMod val="60000"/>
                  <a:lumOff val="40000"/>
                </a:schemeClr>
              </a:solidFill>
            </a:endParaRPr>
          </a:p>
          <a:p>
            <a:r>
              <a:rPr lang="en-US" dirty="0">
                <a:solidFill>
                  <a:schemeClr val="accent4">
                    <a:lumMod val="60000"/>
                    <a:lumOff val="40000"/>
                  </a:schemeClr>
                </a:solidFill>
              </a:rPr>
              <a:t>c) </a:t>
            </a:r>
            <a:r>
              <a:rPr lang="en-US" dirty="0" err="1">
                <a:solidFill>
                  <a:schemeClr val="accent4">
                    <a:lumMod val="60000"/>
                    <a:lumOff val="40000"/>
                  </a:schemeClr>
                </a:solidFill>
              </a:rPr>
              <a:t>Là</a:t>
            </a:r>
            <a:r>
              <a:rPr lang="en-US" dirty="0">
                <a:solidFill>
                  <a:schemeClr val="accent4">
                    <a:lumMod val="60000"/>
                    <a:lumOff val="40000"/>
                  </a:schemeClr>
                </a:solidFill>
              </a:rPr>
              <a:t> </a:t>
            </a:r>
            <a:r>
              <a:rPr lang="en-US" dirty="0" err="1">
                <a:solidFill>
                  <a:schemeClr val="accent4">
                    <a:lumMod val="60000"/>
                    <a:lumOff val="40000"/>
                  </a:schemeClr>
                </a:solidFill>
              </a:rPr>
              <a:t>mệnh</a:t>
            </a:r>
            <a:r>
              <a:rPr lang="en-US" dirty="0">
                <a:solidFill>
                  <a:schemeClr val="accent4">
                    <a:lumMod val="60000"/>
                    <a:lumOff val="40000"/>
                  </a:schemeClr>
                </a:solidFill>
              </a:rPr>
              <a:t> </a:t>
            </a:r>
            <a:r>
              <a:rPr lang="en-US" dirty="0" err="1">
                <a:solidFill>
                  <a:schemeClr val="accent4">
                    <a:lumMod val="60000"/>
                    <a:lumOff val="40000"/>
                  </a:schemeClr>
                </a:solidFill>
              </a:rPr>
              <a:t>đề</a:t>
            </a:r>
            <a:r>
              <a:rPr lang="en-US" dirty="0">
                <a:solidFill>
                  <a:schemeClr val="accent4">
                    <a:lumMod val="60000"/>
                    <a:lumOff val="40000"/>
                  </a:schemeClr>
                </a:solidFill>
              </a:rPr>
              <a:t> </a:t>
            </a:r>
            <a:r>
              <a:rPr lang="en-US" dirty="0" err="1">
                <a:solidFill>
                  <a:schemeClr val="accent4">
                    <a:lumMod val="60000"/>
                    <a:lumOff val="40000"/>
                  </a:schemeClr>
                </a:solidFill>
              </a:rPr>
              <a:t>đúng</a:t>
            </a:r>
            <a:r>
              <a:rPr lang="en-US" dirty="0">
                <a:solidFill>
                  <a:schemeClr val="accent4">
                    <a:lumMod val="60000"/>
                    <a:lumOff val="40000"/>
                  </a:schemeClr>
                </a:solidFill>
              </a:rPr>
              <a:t>.</a:t>
            </a:r>
          </a:p>
        </p:txBody>
      </p:sp>
    </p:spTree>
    <p:extLst>
      <p:ext uri="{BB962C8B-B14F-4D97-AF65-F5344CB8AC3E}">
        <p14:creationId xmlns:p14="http://schemas.microsoft.com/office/powerpoint/2010/main" val="1555813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1">
                                            <p:txEl>
                                              <p:pRg st="0" end="0"/>
                                            </p:txEl>
                                          </p:spTgt>
                                        </p:tgtEl>
                                        <p:attrNameLst>
                                          <p:attrName>style.visibility</p:attrName>
                                        </p:attrNameLst>
                                      </p:cBhvr>
                                      <p:to>
                                        <p:strVal val="visible"/>
                                      </p:to>
                                    </p:set>
                                    <p:animEffect transition="in" filter="barn(inVertical)">
                                      <p:cBhvr>
                                        <p:cTn id="13" dur="500"/>
                                        <p:tgtEl>
                                          <p:spTgt spid="2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21">
                                            <p:txEl>
                                              <p:pRg st="2" end="2"/>
                                            </p:txEl>
                                          </p:spTgt>
                                        </p:tgtEl>
                                        <p:attrNameLst>
                                          <p:attrName>style.visibility</p:attrName>
                                        </p:attrNameLst>
                                      </p:cBhvr>
                                      <p:to>
                                        <p:strVal val="visible"/>
                                      </p:to>
                                    </p:set>
                                    <p:animEffect transition="in" filter="randombar(horizontal)">
                                      <p:cBhvr>
                                        <p:cTn id="18" dur="500"/>
                                        <p:tgtEl>
                                          <p:spTgt spid="21">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21">
                                            <p:txEl>
                                              <p:pRg st="4" end="4"/>
                                            </p:txEl>
                                          </p:spTgt>
                                        </p:tgtEl>
                                        <p:attrNameLst>
                                          <p:attrName>style.visibility</p:attrName>
                                        </p:attrNameLst>
                                      </p:cBhvr>
                                      <p:to>
                                        <p:strVal val="visible"/>
                                      </p:to>
                                    </p:set>
                                    <p:animEffect transition="in" filter="circle(in)">
                                      <p:cBhvr>
                                        <p:cTn id="23" dur="2000"/>
                                        <p:tgtEl>
                                          <p:spTgt spid="2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 y="387519"/>
            <a:ext cx="2133600" cy="646331"/>
          </a:xfrm>
          <a:prstGeom prst="rect">
            <a:avLst/>
          </a:prstGeom>
        </p:spPr>
        <p:txBody>
          <a:bodyPr wrap="square">
            <a:spAutoFit/>
          </a:bodyPr>
          <a:lstStyle/>
          <a:p>
            <a:r>
              <a:rPr lang="en-US" b="1" spc="300" dirty="0">
                <a:latin typeface="Arial" pitchFamily="34" charset="0"/>
                <a:cs typeface="Arial" pitchFamily="34" charset="0"/>
              </a:rPr>
              <a:t>MỆNH ĐỀ CHỨA BIẾN. </a:t>
            </a:r>
            <a:endParaRPr lang="en-US" sz="3600" b="1" spc="300" dirty="0">
              <a:latin typeface="Arial" pitchFamily="34" charset="0"/>
              <a:cs typeface="Arial" pitchFamily="34" charset="0"/>
            </a:endParaRPr>
          </a:p>
        </p:txBody>
      </p:sp>
      <p:sp>
        <p:nvSpPr>
          <p:cNvPr id="5" name="Rectangle 4"/>
          <p:cNvSpPr/>
          <p:nvPr/>
        </p:nvSpPr>
        <p:spPr>
          <a:xfrm>
            <a:off x="2514600" y="277727"/>
            <a:ext cx="3636958" cy="369332"/>
          </a:xfrm>
          <a:prstGeom prst="rect">
            <a:avLst/>
          </a:prstGeom>
        </p:spPr>
        <p:txBody>
          <a:bodyPr wrap="none">
            <a:spAutoFit/>
          </a:bodyPr>
          <a:lstStyle/>
          <a:p>
            <a:r>
              <a:rPr lang="en-US" b="1" spc="300" dirty="0">
                <a:solidFill>
                  <a:schemeClr val="bg1"/>
                </a:solidFill>
                <a:latin typeface="Arial" pitchFamily="34" charset="0"/>
                <a:cs typeface="Arial" pitchFamily="34" charset="0"/>
              </a:rPr>
              <a:t>2. MỆNH ĐỀ CHỨA BIẾN</a:t>
            </a:r>
          </a:p>
        </p:txBody>
      </p:sp>
      <p:sp>
        <p:nvSpPr>
          <p:cNvPr id="19" name="TextBox 18"/>
          <p:cNvSpPr txBox="1"/>
          <p:nvPr/>
        </p:nvSpPr>
        <p:spPr>
          <a:xfrm>
            <a:off x="2461334" y="821225"/>
            <a:ext cx="6022019" cy="1477328"/>
          </a:xfrm>
          <a:prstGeom prst="rect">
            <a:avLst/>
          </a:prstGeom>
          <a:noFill/>
        </p:spPr>
        <p:txBody>
          <a:bodyPr wrap="square" rtlCol="0">
            <a:spAutoFit/>
          </a:bodyPr>
          <a:lstStyle/>
          <a:p>
            <a:pPr lvl="0"/>
            <a:r>
              <a:rPr lang="en-US" i="1" dirty="0">
                <a:solidFill>
                  <a:schemeClr val="accent4">
                    <a:lumMod val="60000"/>
                    <a:lumOff val="40000"/>
                  </a:schemeClr>
                </a:solidFill>
                <a:latin typeface="Times New Roman" pitchFamily="18" charset="0"/>
                <a:cs typeface="Times New Roman" pitchFamily="18" charset="0"/>
              </a:rPr>
              <a:t> </a:t>
            </a:r>
            <a:r>
              <a:rPr lang="en-US" b="1" i="1" dirty="0">
                <a:solidFill>
                  <a:schemeClr val="accent4">
                    <a:lumMod val="60000"/>
                    <a:lumOff val="40000"/>
                  </a:schemeClr>
                </a:solidFill>
                <a:latin typeface="Times New Roman" pitchFamily="18" charset="0"/>
                <a:cs typeface="Times New Roman" pitchFamily="18" charset="0"/>
              </a:rPr>
              <a:t>HĐKP2</a:t>
            </a:r>
            <a:r>
              <a:rPr lang="en-US" b="1" dirty="0">
                <a:solidFill>
                  <a:schemeClr val="accent4">
                    <a:lumMod val="60000"/>
                    <a:lumOff val="40000"/>
                  </a:schemeClr>
                </a:solidFill>
                <a:latin typeface="Times New Roman" pitchFamily="18" charset="0"/>
                <a:cs typeface="Times New Roman" pitchFamily="18" charset="0"/>
              </a:rPr>
              <a:t>: </a:t>
            </a:r>
          </a:p>
          <a:p>
            <a:r>
              <a:rPr lang="en-US" dirty="0">
                <a:solidFill>
                  <a:schemeClr val="accent4">
                    <a:lumMod val="60000"/>
                    <a:lumOff val="40000"/>
                  </a:schemeClr>
                </a:solidFill>
              </a:rPr>
              <a:t>a) </a:t>
            </a:r>
            <a:r>
              <a:rPr lang="en-US" dirty="0" err="1">
                <a:solidFill>
                  <a:schemeClr val="accent4">
                    <a:lumMod val="60000"/>
                    <a:lumOff val="40000"/>
                  </a:schemeClr>
                </a:solidFill>
              </a:rPr>
              <a:t>Không</a:t>
            </a:r>
            <a:r>
              <a:rPr lang="en-US" dirty="0">
                <a:solidFill>
                  <a:schemeClr val="accent4">
                    <a:lumMod val="60000"/>
                    <a:lumOff val="40000"/>
                  </a:schemeClr>
                </a:solidFill>
              </a:rPr>
              <a:t> </a:t>
            </a:r>
            <a:r>
              <a:rPr lang="en-US" dirty="0" err="1">
                <a:solidFill>
                  <a:schemeClr val="accent4">
                    <a:lumMod val="60000"/>
                    <a:lumOff val="40000"/>
                  </a:schemeClr>
                </a:solidFill>
              </a:rPr>
              <a:t>thể</a:t>
            </a:r>
            <a:r>
              <a:rPr lang="en-US" dirty="0">
                <a:solidFill>
                  <a:schemeClr val="accent4">
                    <a:lumMod val="60000"/>
                    <a:lumOff val="40000"/>
                  </a:schemeClr>
                </a:solidFill>
              </a:rPr>
              <a:t>, </a:t>
            </a:r>
            <a:r>
              <a:rPr lang="en-US" dirty="0" err="1">
                <a:solidFill>
                  <a:schemeClr val="accent4">
                    <a:lumMod val="60000"/>
                    <a:lumOff val="40000"/>
                  </a:schemeClr>
                </a:solidFill>
              </a:rPr>
              <a:t>vì</a:t>
            </a:r>
            <a:r>
              <a:rPr lang="en-US" dirty="0">
                <a:solidFill>
                  <a:schemeClr val="accent4">
                    <a:lumMod val="60000"/>
                    <a:lumOff val="40000"/>
                  </a:schemeClr>
                </a:solidFill>
              </a:rPr>
              <a:t> </a:t>
            </a:r>
            <a:r>
              <a:rPr lang="en-US" dirty="0" err="1">
                <a:solidFill>
                  <a:schemeClr val="accent4">
                    <a:lumMod val="60000"/>
                    <a:lumOff val="40000"/>
                  </a:schemeClr>
                </a:solidFill>
              </a:rPr>
              <a:t>câu</a:t>
            </a:r>
            <a:r>
              <a:rPr lang="en-US" dirty="0">
                <a:solidFill>
                  <a:schemeClr val="accent4">
                    <a:lumMod val="60000"/>
                    <a:lumOff val="40000"/>
                  </a:schemeClr>
                </a:solidFill>
              </a:rPr>
              <a:t> </a:t>
            </a:r>
            <a:r>
              <a:rPr lang="en-US" dirty="0" err="1">
                <a:solidFill>
                  <a:schemeClr val="accent4">
                    <a:lumMod val="60000"/>
                    <a:lumOff val="40000"/>
                  </a:schemeClr>
                </a:solidFill>
              </a:rPr>
              <a:t>này</a:t>
            </a:r>
            <a:r>
              <a:rPr lang="en-US" dirty="0">
                <a:solidFill>
                  <a:schemeClr val="accent4">
                    <a:lumMod val="60000"/>
                    <a:lumOff val="40000"/>
                  </a:schemeClr>
                </a:solidFill>
              </a:rPr>
              <a:t> </a:t>
            </a:r>
            <a:r>
              <a:rPr lang="en-US" dirty="0" err="1">
                <a:solidFill>
                  <a:schemeClr val="accent4">
                    <a:lumMod val="60000"/>
                    <a:lumOff val="40000"/>
                  </a:schemeClr>
                </a:solidFill>
              </a:rPr>
              <a:t>khi</a:t>
            </a:r>
            <a:r>
              <a:rPr lang="en-US" dirty="0">
                <a:solidFill>
                  <a:schemeClr val="accent4">
                    <a:lumMod val="60000"/>
                    <a:lumOff val="40000"/>
                  </a:schemeClr>
                </a:solidFill>
              </a:rPr>
              <a:t> </a:t>
            </a:r>
            <a:r>
              <a:rPr lang="en-US" dirty="0" err="1">
                <a:solidFill>
                  <a:schemeClr val="accent4">
                    <a:lumMod val="60000"/>
                    <a:lumOff val="40000"/>
                  </a:schemeClr>
                </a:solidFill>
              </a:rPr>
              <a:t>đúng</a:t>
            </a:r>
            <a:r>
              <a:rPr lang="en-US" dirty="0">
                <a:solidFill>
                  <a:schemeClr val="accent4">
                    <a:lumMod val="60000"/>
                    <a:lumOff val="40000"/>
                  </a:schemeClr>
                </a:solidFill>
              </a:rPr>
              <a:t> </a:t>
            </a:r>
            <a:r>
              <a:rPr lang="en-US" dirty="0" err="1">
                <a:solidFill>
                  <a:schemeClr val="accent4">
                    <a:lumMod val="60000"/>
                    <a:lumOff val="40000"/>
                  </a:schemeClr>
                </a:solidFill>
              </a:rPr>
              <a:t>khi</a:t>
            </a:r>
            <a:r>
              <a:rPr lang="en-US" dirty="0">
                <a:solidFill>
                  <a:schemeClr val="accent4">
                    <a:lumMod val="60000"/>
                    <a:lumOff val="40000"/>
                  </a:schemeClr>
                </a:solidFill>
              </a:rPr>
              <a:t> </a:t>
            </a:r>
            <a:r>
              <a:rPr lang="en-US" dirty="0" err="1">
                <a:solidFill>
                  <a:schemeClr val="accent4">
                    <a:lumMod val="60000"/>
                    <a:lumOff val="40000"/>
                  </a:schemeClr>
                </a:solidFill>
              </a:rPr>
              <a:t>sai</a:t>
            </a:r>
            <a:r>
              <a:rPr lang="en-US" dirty="0">
                <a:solidFill>
                  <a:schemeClr val="accent4">
                    <a:lumMod val="60000"/>
                    <a:lumOff val="40000"/>
                  </a:schemeClr>
                </a:solidFill>
              </a:rPr>
              <a:t>, </a:t>
            </a:r>
            <a:r>
              <a:rPr lang="en-US" dirty="0" err="1">
                <a:solidFill>
                  <a:schemeClr val="accent4">
                    <a:lumMod val="60000"/>
                    <a:lumOff val="40000"/>
                  </a:schemeClr>
                </a:solidFill>
              </a:rPr>
              <a:t>tùy</a:t>
            </a:r>
            <a:r>
              <a:rPr lang="en-US" dirty="0">
                <a:solidFill>
                  <a:schemeClr val="accent4">
                    <a:lumMod val="60000"/>
                    <a:lumOff val="40000"/>
                  </a:schemeClr>
                </a:solidFill>
              </a:rPr>
              <a:t> </a:t>
            </a:r>
            <a:r>
              <a:rPr lang="en-US" dirty="0" err="1">
                <a:solidFill>
                  <a:schemeClr val="accent4">
                    <a:lumMod val="60000"/>
                    <a:lumOff val="40000"/>
                  </a:schemeClr>
                </a:solidFill>
              </a:rPr>
              <a:t>theo</a:t>
            </a:r>
            <a:r>
              <a:rPr lang="en-US" dirty="0">
                <a:solidFill>
                  <a:schemeClr val="accent4">
                    <a:lumMod val="60000"/>
                    <a:lumOff val="40000"/>
                  </a:schemeClr>
                </a:solidFill>
              </a:rPr>
              <a:t> </a:t>
            </a:r>
            <a:r>
              <a:rPr lang="en-US" dirty="0" err="1">
                <a:solidFill>
                  <a:schemeClr val="accent4">
                    <a:lumMod val="60000"/>
                    <a:lumOff val="40000"/>
                  </a:schemeClr>
                </a:solidFill>
              </a:rPr>
              <a:t>giá</a:t>
            </a:r>
            <a:r>
              <a:rPr lang="en-US" dirty="0">
                <a:solidFill>
                  <a:schemeClr val="accent4">
                    <a:lumMod val="60000"/>
                    <a:lumOff val="40000"/>
                  </a:schemeClr>
                </a:solidFill>
              </a:rPr>
              <a:t> </a:t>
            </a:r>
            <a:r>
              <a:rPr lang="en-US" dirty="0" err="1">
                <a:solidFill>
                  <a:schemeClr val="accent4">
                    <a:lumMod val="60000"/>
                    <a:lumOff val="40000"/>
                  </a:schemeClr>
                </a:solidFill>
              </a:rPr>
              <a:t>trị</a:t>
            </a:r>
            <a:r>
              <a:rPr lang="en-US" dirty="0">
                <a:solidFill>
                  <a:schemeClr val="accent4">
                    <a:lumMod val="60000"/>
                    <a:lumOff val="40000"/>
                  </a:schemeClr>
                </a:solidFill>
              </a:rPr>
              <a:t> </a:t>
            </a:r>
            <a:r>
              <a:rPr lang="en-US" dirty="0" err="1">
                <a:solidFill>
                  <a:schemeClr val="accent4">
                    <a:lumMod val="60000"/>
                    <a:lumOff val="40000"/>
                  </a:schemeClr>
                </a:solidFill>
              </a:rPr>
              <a:t>của</a:t>
            </a:r>
            <a:r>
              <a:rPr lang="en-US" dirty="0">
                <a:solidFill>
                  <a:schemeClr val="accent4">
                    <a:lumMod val="60000"/>
                    <a:lumOff val="40000"/>
                  </a:schemeClr>
                </a:solidFill>
              </a:rPr>
              <a:t> n.</a:t>
            </a:r>
          </a:p>
          <a:p>
            <a:r>
              <a:rPr lang="en-US" dirty="0">
                <a:solidFill>
                  <a:schemeClr val="accent4">
                    <a:lumMod val="60000"/>
                    <a:lumOff val="40000"/>
                  </a:schemeClr>
                </a:solidFill>
              </a:rPr>
              <a:t>b) HS </a:t>
            </a:r>
            <a:r>
              <a:rPr lang="en-US" dirty="0" err="1">
                <a:solidFill>
                  <a:schemeClr val="accent4">
                    <a:lumMod val="60000"/>
                    <a:lumOff val="40000"/>
                  </a:schemeClr>
                </a:solidFill>
              </a:rPr>
              <a:t>có</a:t>
            </a:r>
            <a:r>
              <a:rPr lang="en-US" dirty="0">
                <a:solidFill>
                  <a:schemeClr val="accent4">
                    <a:lumMod val="60000"/>
                    <a:lumOff val="40000"/>
                  </a:schemeClr>
                </a:solidFill>
              </a:rPr>
              <a:t> </a:t>
            </a:r>
            <a:r>
              <a:rPr lang="en-US" dirty="0" err="1">
                <a:solidFill>
                  <a:schemeClr val="accent4">
                    <a:lumMod val="60000"/>
                    <a:lumOff val="40000"/>
                  </a:schemeClr>
                </a:solidFill>
              </a:rPr>
              <a:t>thể</a:t>
            </a:r>
            <a:r>
              <a:rPr lang="en-US" dirty="0">
                <a:solidFill>
                  <a:schemeClr val="accent4">
                    <a:lumMod val="60000"/>
                    <a:lumOff val="40000"/>
                  </a:schemeClr>
                </a:solidFill>
              </a:rPr>
              <a:t> </a:t>
            </a:r>
            <a:r>
              <a:rPr lang="en-US" dirty="0" err="1">
                <a:solidFill>
                  <a:schemeClr val="accent4">
                    <a:lumMod val="60000"/>
                    <a:lumOff val="40000"/>
                  </a:schemeClr>
                </a:solidFill>
              </a:rPr>
              <a:t>đưa</a:t>
            </a:r>
            <a:r>
              <a:rPr lang="en-US" dirty="0">
                <a:solidFill>
                  <a:schemeClr val="accent4">
                    <a:lumMod val="60000"/>
                    <a:lumOff val="40000"/>
                  </a:schemeClr>
                </a:solidFill>
              </a:rPr>
              <a:t> </a:t>
            </a:r>
            <a:r>
              <a:rPr lang="en-US" dirty="0" err="1">
                <a:solidFill>
                  <a:schemeClr val="accent4">
                    <a:lumMod val="60000"/>
                    <a:lumOff val="40000"/>
                  </a:schemeClr>
                </a:solidFill>
              </a:rPr>
              <a:t>ra</a:t>
            </a:r>
            <a:r>
              <a:rPr lang="en-US" dirty="0">
                <a:solidFill>
                  <a:schemeClr val="accent4">
                    <a:lumMod val="60000"/>
                    <a:lumOff val="40000"/>
                  </a:schemeClr>
                </a:solidFill>
              </a:rPr>
              <a:t> </a:t>
            </a:r>
            <a:r>
              <a:rPr lang="en-US" dirty="0" err="1">
                <a:solidFill>
                  <a:schemeClr val="accent4">
                    <a:lumMod val="60000"/>
                    <a:lumOff val="40000"/>
                  </a:schemeClr>
                </a:solidFill>
              </a:rPr>
              <a:t>nhiều</a:t>
            </a:r>
            <a:r>
              <a:rPr lang="en-US" dirty="0">
                <a:solidFill>
                  <a:schemeClr val="accent4">
                    <a:lumMod val="60000"/>
                    <a:lumOff val="40000"/>
                  </a:schemeClr>
                </a:solidFill>
              </a:rPr>
              <a:t> </a:t>
            </a:r>
            <a:r>
              <a:rPr lang="en-US" dirty="0" err="1">
                <a:solidFill>
                  <a:schemeClr val="accent4">
                    <a:lumMod val="60000"/>
                    <a:lumOff val="40000"/>
                  </a:schemeClr>
                </a:solidFill>
              </a:rPr>
              <a:t>giá</a:t>
            </a:r>
            <a:r>
              <a:rPr lang="en-US" dirty="0">
                <a:solidFill>
                  <a:schemeClr val="accent4">
                    <a:lumMod val="60000"/>
                    <a:lumOff val="40000"/>
                  </a:schemeClr>
                </a:solidFill>
              </a:rPr>
              <a:t> </a:t>
            </a:r>
            <a:r>
              <a:rPr lang="en-US" dirty="0" err="1">
                <a:solidFill>
                  <a:schemeClr val="accent4">
                    <a:lumMod val="60000"/>
                    <a:lumOff val="40000"/>
                  </a:schemeClr>
                </a:solidFill>
              </a:rPr>
              <a:t>trị</a:t>
            </a:r>
            <a:r>
              <a:rPr lang="en-US" dirty="0">
                <a:solidFill>
                  <a:schemeClr val="accent4">
                    <a:lumMod val="60000"/>
                    <a:lumOff val="40000"/>
                  </a:schemeClr>
                </a:solidFill>
              </a:rPr>
              <a:t> </a:t>
            </a:r>
            <a:r>
              <a:rPr lang="en-US" dirty="0" err="1">
                <a:solidFill>
                  <a:schemeClr val="accent4">
                    <a:lumMod val="60000"/>
                    <a:lumOff val="40000"/>
                  </a:schemeClr>
                </a:solidFill>
              </a:rPr>
              <a:t>khác</a:t>
            </a:r>
            <a:r>
              <a:rPr lang="en-US" dirty="0">
                <a:solidFill>
                  <a:schemeClr val="accent4">
                    <a:lumMod val="60000"/>
                    <a:lumOff val="40000"/>
                  </a:schemeClr>
                </a:solidFill>
              </a:rPr>
              <a:t> </a:t>
            </a:r>
            <a:r>
              <a:rPr lang="en-US" dirty="0" err="1">
                <a:solidFill>
                  <a:schemeClr val="accent4">
                    <a:lumMod val="60000"/>
                    <a:lumOff val="40000"/>
                  </a:schemeClr>
                </a:solidFill>
              </a:rPr>
              <a:t>nhau</a:t>
            </a:r>
            <a:r>
              <a:rPr lang="en-US" dirty="0">
                <a:solidFill>
                  <a:schemeClr val="accent4">
                    <a:lumMod val="60000"/>
                    <a:lumOff val="40000"/>
                  </a:schemeClr>
                </a:solidFill>
              </a:rPr>
              <a:t>.</a:t>
            </a:r>
          </a:p>
          <a:p>
            <a:pPr lvl="0"/>
            <a:endParaRPr lang="en-US" b="1" dirty="0">
              <a:solidFill>
                <a:schemeClr val="accent4">
                  <a:lumMod val="60000"/>
                  <a:lumOff val="40000"/>
                </a:schemeClr>
              </a:solidFill>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22" name="TextBox 21"/>
              <p:cNvSpPr txBox="1"/>
              <p:nvPr/>
            </p:nvSpPr>
            <p:spPr>
              <a:xfrm>
                <a:off x="2461334" y="1922524"/>
                <a:ext cx="6400800" cy="646331"/>
              </a:xfrm>
              <a:prstGeom prst="rect">
                <a:avLst/>
              </a:prstGeom>
              <a:noFill/>
            </p:spPr>
            <p:txBody>
              <a:bodyPr wrap="square" rtlCol="0">
                <a:spAutoFit/>
              </a:bodyPr>
              <a:lstStyle/>
              <a:p>
                <a:r>
                  <a:rPr lang="en-US" i="1" dirty="0">
                    <a:solidFill>
                      <a:srgbClr val="FF0000"/>
                    </a:solidFill>
                    <a:latin typeface="Times New Roman" pitchFamily="18" charset="0"/>
                    <a:cs typeface="Times New Roman" pitchFamily="18" charset="0"/>
                  </a:rPr>
                  <a:t> </a:t>
                </a:r>
                <a14:m>
                  <m:oMath xmlns:m="http://schemas.openxmlformats.org/officeDocument/2006/math">
                    <m:r>
                      <a:rPr lang="en-US" i="1" smtClean="0">
                        <a:solidFill>
                          <a:schemeClr val="accent5">
                            <a:lumMod val="75000"/>
                          </a:schemeClr>
                        </a:solidFill>
                        <a:latin typeface="Cambria Math" panose="02040503050406030204" pitchFamily="18" charset="0"/>
                      </a:rPr>
                      <m:t>⟶</m:t>
                    </m:r>
                  </m:oMath>
                </a14:m>
                <a:r>
                  <a:rPr lang="en-US" dirty="0">
                    <a:solidFill>
                      <a:schemeClr val="accent5">
                        <a:lumMod val="75000"/>
                      </a:schemeClr>
                    </a:solidFill>
                  </a:rPr>
                  <a:t> P(n): "n chia </a:t>
                </a:r>
                <a:r>
                  <a:rPr lang="en-US" dirty="0" err="1">
                    <a:solidFill>
                      <a:schemeClr val="accent5">
                        <a:lumMod val="75000"/>
                      </a:schemeClr>
                    </a:solidFill>
                  </a:rPr>
                  <a:t>hết</a:t>
                </a:r>
                <a:r>
                  <a:rPr lang="en-US" dirty="0">
                    <a:solidFill>
                      <a:schemeClr val="accent5">
                        <a:lumMod val="75000"/>
                      </a:schemeClr>
                    </a:solidFill>
                  </a:rPr>
                  <a:t> </a:t>
                </a:r>
                <a:r>
                  <a:rPr lang="en-US" dirty="0" err="1">
                    <a:solidFill>
                      <a:schemeClr val="accent5">
                        <a:lumMod val="75000"/>
                      </a:schemeClr>
                    </a:solidFill>
                  </a:rPr>
                  <a:t>cho</a:t>
                </a:r>
                <a:r>
                  <a:rPr lang="en-US" dirty="0">
                    <a:solidFill>
                      <a:schemeClr val="accent5">
                        <a:lumMod val="75000"/>
                      </a:schemeClr>
                    </a:solidFill>
                  </a:rPr>
                  <a:t> 5" (n </a:t>
                </a:r>
                <a:r>
                  <a:rPr lang="en-US" dirty="0" err="1">
                    <a:solidFill>
                      <a:schemeClr val="accent5">
                        <a:lumMod val="75000"/>
                      </a:schemeClr>
                    </a:solidFill>
                  </a:rPr>
                  <a:t>là</a:t>
                </a:r>
                <a:r>
                  <a:rPr lang="en-US" dirty="0">
                    <a:solidFill>
                      <a:schemeClr val="accent5">
                        <a:lumMod val="75000"/>
                      </a:schemeClr>
                    </a:solidFill>
                  </a:rPr>
                  <a:t> </a:t>
                </a:r>
                <a:r>
                  <a:rPr lang="en-US" dirty="0" err="1">
                    <a:solidFill>
                      <a:schemeClr val="accent5">
                        <a:lumMod val="75000"/>
                      </a:schemeClr>
                    </a:solidFill>
                  </a:rPr>
                  <a:t>số</a:t>
                </a:r>
                <a:r>
                  <a:rPr lang="en-US" dirty="0">
                    <a:solidFill>
                      <a:schemeClr val="accent5">
                        <a:lumMod val="75000"/>
                      </a:schemeClr>
                    </a:solidFill>
                  </a:rPr>
                  <a:t> </a:t>
                </a:r>
                <a:r>
                  <a:rPr lang="en-US" dirty="0" err="1">
                    <a:solidFill>
                      <a:schemeClr val="accent5">
                        <a:lumMod val="75000"/>
                      </a:schemeClr>
                    </a:solidFill>
                  </a:rPr>
                  <a:t>tự</a:t>
                </a:r>
                <a:r>
                  <a:rPr lang="en-US" dirty="0">
                    <a:solidFill>
                      <a:schemeClr val="accent5">
                        <a:lumMod val="75000"/>
                      </a:schemeClr>
                    </a:solidFill>
                  </a:rPr>
                  <a:t> </a:t>
                </a:r>
                <a:r>
                  <a:rPr lang="en-US" dirty="0" err="1">
                    <a:solidFill>
                      <a:schemeClr val="accent5">
                        <a:lumMod val="75000"/>
                      </a:schemeClr>
                    </a:solidFill>
                  </a:rPr>
                  <a:t>nhiên</a:t>
                </a:r>
                <a:r>
                  <a:rPr lang="en-US" dirty="0">
                    <a:solidFill>
                      <a:schemeClr val="accent5">
                        <a:lumMod val="75000"/>
                      </a:schemeClr>
                    </a:solidFill>
                  </a:rPr>
                  <a:t>) là </a:t>
                </a:r>
                <a:r>
                  <a:rPr lang="en-US" dirty="0" err="1">
                    <a:solidFill>
                      <a:schemeClr val="accent5">
                        <a:lumMod val="75000"/>
                      </a:schemeClr>
                    </a:solidFill>
                  </a:rPr>
                  <a:t>mệnh</a:t>
                </a:r>
                <a:r>
                  <a:rPr lang="en-US" dirty="0">
                    <a:solidFill>
                      <a:schemeClr val="accent5">
                        <a:lumMod val="75000"/>
                      </a:schemeClr>
                    </a:solidFill>
                  </a:rPr>
                  <a:t> </a:t>
                </a:r>
                <a:r>
                  <a:rPr lang="en-US" dirty="0" err="1">
                    <a:solidFill>
                      <a:schemeClr val="accent5">
                        <a:lumMod val="75000"/>
                      </a:schemeClr>
                    </a:solidFill>
                  </a:rPr>
                  <a:t>đề</a:t>
                </a:r>
                <a:r>
                  <a:rPr lang="en-US" dirty="0">
                    <a:solidFill>
                      <a:schemeClr val="accent5">
                        <a:lumMod val="75000"/>
                      </a:schemeClr>
                    </a:solidFill>
                  </a:rPr>
                  <a:t> </a:t>
                </a:r>
                <a:r>
                  <a:rPr lang="en-US" dirty="0" err="1">
                    <a:solidFill>
                      <a:schemeClr val="accent5">
                        <a:lumMod val="75000"/>
                      </a:schemeClr>
                    </a:solidFill>
                  </a:rPr>
                  <a:t>chứa</a:t>
                </a:r>
                <a:r>
                  <a:rPr lang="en-US" dirty="0">
                    <a:solidFill>
                      <a:schemeClr val="accent5">
                        <a:lumMod val="75000"/>
                      </a:schemeClr>
                    </a:solidFill>
                  </a:rPr>
                  <a:t> </a:t>
                </a:r>
                <a:r>
                  <a:rPr lang="en-US" dirty="0" err="1">
                    <a:solidFill>
                      <a:schemeClr val="accent5">
                        <a:lumMod val="75000"/>
                      </a:schemeClr>
                    </a:solidFill>
                  </a:rPr>
                  <a:t>biến</a:t>
                </a:r>
                <a:r>
                  <a:rPr lang="en-US" dirty="0">
                    <a:solidFill>
                      <a:schemeClr val="accent5">
                        <a:lumMod val="75000"/>
                      </a:schemeClr>
                    </a:solidFill>
                  </a:rPr>
                  <a:t>. </a:t>
                </a:r>
                <a:r>
                  <a:rPr lang="en-US" dirty="0" err="1">
                    <a:solidFill>
                      <a:schemeClr val="accent5">
                        <a:lumMod val="75000"/>
                      </a:schemeClr>
                    </a:solidFill>
                  </a:rPr>
                  <a:t>Người</a:t>
                </a:r>
                <a:r>
                  <a:rPr lang="en-US" dirty="0">
                    <a:solidFill>
                      <a:schemeClr val="accent5">
                        <a:lumMod val="75000"/>
                      </a:schemeClr>
                    </a:solidFill>
                  </a:rPr>
                  <a:t> ta </a:t>
                </a:r>
                <a:r>
                  <a:rPr lang="en-US" dirty="0" err="1">
                    <a:solidFill>
                      <a:schemeClr val="accent5">
                        <a:lumMod val="75000"/>
                      </a:schemeClr>
                    </a:solidFill>
                  </a:rPr>
                  <a:t>thường</a:t>
                </a:r>
                <a:r>
                  <a:rPr lang="en-US" dirty="0">
                    <a:solidFill>
                      <a:schemeClr val="accent5">
                        <a:lumMod val="75000"/>
                      </a:schemeClr>
                    </a:solidFill>
                  </a:rPr>
                  <a:t> </a:t>
                </a:r>
                <a:r>
                  <a:rPr lang="en-US" dirty="0" err="1">
                    <a:solidFill>
                      <a:schemeClr val="accent5">
                        <a:lumMod val="75000"/>
                      </a:schemeClr>
                    </a:solidFill>
                  </a:rPr>
                  <a:t>kí</a:t>
                </a:r>
                <a:r>
                  <a:rPr lang="en-US" dirty="0">
                    <a:solidFill>
                      <a:schemeClr val="accent5">
                        <a:lumMod val="75000"/>
                      </a:schemeClr>
                    </a:solidFill>
                  </a:rPr>
                  <a:t> </a:t>
                </a:r>
                <a:r>
                  <a:rPr lang="en-US" dirty="0" err="1">
                    <a:solidFill>
                      <a:schemeClr val="accent5">
                        <a:lumMod val="75000"/>
                      </a:schemeClr>
                    </a:solidFill>
                  </a:rPr>
                  <a:t>hiệu</a:t>
                </a:r>
                <a:r>
                  <a:rPr lang="en-US" dirty="0">
                    <a:solidFill>
                      <a:schemeClr val="accent5">
                        <a:lumMod val="75000"/>
                      </a:schemeClr>
                    </a:solidFill>
                  </a:rPr>
                  <a:t> P(n)</a:t>
                </a:r>
                <a:endParaRPr lang="en-US" dirty="0"/>
              </a:p>
            </p:txBody>
          </p:sp>
        </mc:Choice>
        <mc:Fallback xmlns="">
          <p:sp>
            <p:nvSpPr>
              <p:cNvPr id="22" name="TextBox 21"/>
              <p:cNvSpPr txBox="1">
                <a:spLocks noRot="1" noChangeAspect="1" noMove="1" noResize="1" noEditPoints="1" noAdjustHandles="1" noChangeArrowheads="1" noChangeShapeType="1" noTextEdit="1"/>
              </p:cNvSpPr>
              <p:nvPr/>
            </p:nvSpPr>
            <p:spPr>
              <a:xfrm>
                <a:off x="2461334" y="1922524"/>
                <a:ext cx="6400800" cy="646331"/>
              </a:xfrm>
              <a:prstGeom prst="rect">
                <a:avLst/>
              </a:prstGeom>
              <a:blipFill>
                <a:blip r:embed="rId3"/>
                <a:stretch>
                  <a:fillRect l="-857" t="-5660" b="-15094"/>
                </a:stretch>
              </a:blipFill>
            </p:spPr>
            <p:txBody>
              <a:bodyPr/>
              <a:lstStyle/>
              <a:p>
                <a:r>
                  <a:rPr lang="en-US">
                    <a:noFill/>
                  </a:rPr>
                  <a:t> </a:t>
                </a:r>
              </a:p>
            </p:txBody>
          </p:sp>
        </mc:Fallback>
      </mc:AlternateContent>
      <p:sp>
        <p:nvSpPr>
          <p:cNvPr id="8" name="Hộp Văn bản 7">
            <a:extLst>
              <a:ext uri="{FF2B5EF4-FFF2-40B4-BE49-F238E27FC236}">
                <a16:creationId xmlns:a16="http://schemas.microsoft.com/office/drawing/2014/main" id="{421BA678-6E4A-E895-8A72-96E52C3F4708}"/>
              </a:ext>
            </a:extLst>
          </p:cNvPr>
          <p:cNvSpPr txBox="1"/>
          <p:nvPr/>
        </p:nvSpPr>
        <p:spPr>
          <a:xfrm>
            <a:off x="2429522" y="2479924"/>
            <a:ext cx="4572000" cy="457754"/>
          </a:xfrm>
          <a:prstGeom prst="rect">
            <a:avLst/>
          </a:prstGeom>
          <a:noFill/>
        </p:spPr>
        <p:txBody>
          <a:bodyPr wrap="square">
            <a:spAutoFit/>
          </a:bodyPr>
          <a:lstStyle/>
          <a:p>
            <a:pPr>
              <a:lnSpc>
                <a:spcPct val="150000"/>
              </a:lnSpc>
              <a:spcBef>
                <a:spcPts val="600"/>
              </a:spcBef>
              <a:spcAft>
                <a:spcPts val="800"/>
              </a:spcAft>
            </a:pPr>
            <a:r>
              <a:rPr lang="nl-NL" sz="1800" b="1" dirty="0">
                <a:solidFill>
                  <a:schemeClr val="accent4">
                    <a:lumMod val="60000"/>
                    <a:lumOff val="40000"/>
                  </a:schemeClr>
                </a:solidFill>
                <a:effectLst/>
                <a:latin typeface="Arial" panose="020B0604020202020204" pitchFamily="34" charset="0"/>
                <a:ea typeface="Calibri" panose="020F0502020204030204" pitchFamily="34" charset="0"/>
                <a:cs typeface="Cordia New" panose="020B0304020202020204" pitchFamily="34" charset="-34"/>
              </a:rPr>
              <a:t>Ví dụ 2 (SGK – tr9)</a:t>
            </a:r>
            <a:endParaRPr lang="en-US" sz="1800" dirty="0">
              <a:solidFill>
                <a:schemeClr val="accent4">
                  <a:lumMod val="60000"/>
                  <a:lumOff val="40000"/>
                </a:schemeClr>
              </a:solidFill>
              <a:effectLst/>
              <a:latin typeface="Times New Roman" panose="02020603050405020304" pitchFamily="18" charset="0"/>
              <a:ea typeface="Calibri" panose="020F0502020204030204" pitchFamily="34" charset="0"/>
              <a:cs typeface="Cordia New" panose="020B0304020202020204" pitchFamily="34" charset="-34"/>
            </a:endParaRPr>
          </a:p>
        </p:txBody>
      </p:sp>
    </p:spTree>
    <p:extLst>
      <p:ext uri="{BB962C8B-B14F-4D97-AF65-F5344CB8AC3E}">
        <p14:creationId xmlns:p14="http://schemas.microsoft.com/office/powerpoint/2010/main" val="1969480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9">
                                            <p:txEl>
                                              <p:pRg st="0" end="0"/>
                                            </p:txEl>
                                          </p:spTgt>
                                        </p:tgtEl>
                                        <p:attrNameLst>
                                          <p:attrName>style.visibility</p:attrName>
                                        </p:attrNameLst>
                                      </p:cBhvr>
                                      <p:to>
                                        <p:strVal val="visible"/>
                                      </p:to>
                                    </p:set>
                                    <p:animEffect transition="in" filter="barn(inVertical)">
                                      <p:cBhvr>
                                        <p:cTn id="13" dur="500"/>
                                        <p:tgtEl>
                                          <p:spTgt spid="1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9">
                                            <p:txEl>
                                              <p:pRg st="1" end="1"/>
                                            </p:txEl>
                                          </p:spTgt>
                                        </p:tgtEl>
                                        <p:attrNameLst>
                                          <p:attrName>style.visibility</p:attrName>
                                        </p:attrNameLst>
                                      </p:cBhvr>
                                      <p:to>
                                        <p:strVal val="visible"/>
                                      </p:to>
                                    </p:set>
                                    <p:animEffect transition="in" filter="randombar(horizontal)">
                                      <p:cBhvr>
                                        <p:cTn id="18" dur="500"/>
                                        <p:tgtEl>
                                          <p:spTgt spid="19">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9">
                                            <p:txEl>
                                              <p:pRg st="2" end="2"/>
                                            </p:txEl>
                                          </p:spTgt>
                                        </p:tgtEl>
                                        <p:attrNameLst>
                                          <p:attrName>style.visibility</p:attrName>
                                        </p:attrNameLst>
                                      </p:cBhvr>
                                      <p:to>
                                        <p:strVal val="visible"/>
                                      </p:to>
                                    </p:set>
                                    <p:animEffect transition="in" filter="fade">
                                      <p:cBhvr>
                                        <p:cTn id="23" dur="500"/>
                                        <p:tgtEl>
                                          <p:spTgt spid="19">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circle(in)">
                                      <p:cBhvr>
                                        <p:cTn id="28" dur="2000"/>
                                        <p:tgtEl>
                                          <p:spTgt spid="22"/>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nodeType="clickEffect">
                                  <p:stCondLst>
                                    <p:cond delay="0"/>
                                  </p:stCondLst>
                                  <p:childTnLst>
                                    <p:set>
                                      <p:cBhvr>
                                        <p:cTn id="32" dur="1" fill="hold">
                                          <p:stCondLst>
                                            <p:cond delay="0"/>
                                          </p:stCondLst>
                                        </p:cTn>
                                        <p:tgtEl>
                                          <p:spTgt spid="8">
                                            <p:txEl>
                                              <p:pRg st="0" end="0"/>
                                            </p:txEl>
                                          </p:spTgt>
                                        </p:tgtEl>
                                        <p:attrNameLst>
                                          <p:attrName>style.visibility</p:attrName>
                                        </p:attrNameLst>
                                      </p:cBhvr>
                                      <p:to>
                                        <p:strVal val="visible"/>
                                      </p:to>
                                    </p:set>
                                    <p:animEffect transition="in" filter="wipe(down)">
                                      <p:cBhvr>
                                        <p:cTn id="33" dur="580">
                                          <p:stCondLst>
                                            <p:cond delay="0"/>
                                          </p:stCondLst>
                                        </p:cTn>
                                        <p:tgtEl>
                                          <p:spTgt spid="8">
                                            <p:txEl>
                                              <p:pRg st="0" end="0"/>
                                            </p:txEl>
                                          </p:spTgt>
                                        </p:tgtEl>
                                      </p:cBhvr>
                                    </p:animEffect>
                                    <p:anim calcmode="lin" valueType="num">
                                      <p:cBhvr>
                                        <p:cTn id="34" dur="1822" tmFilter="0,0; 0.14,0.36; 0.43,0.73; 0.71,0.91; 1.0,1.0">
                                          <p:stCondLst>
                                            <p:cond delay="0"/>
                                          </p:stCondLst>
                                        </p:cTn>
                                        <p:tgtEl>
                                          <p:spTgt spid="8">
                                            <p:txEl>
                                              <p:pRg st="0" end="0"/>
                                            </p:txEl>
                                          </p:spTgt>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8">
                                            <p:txEl>
                                              <p:pRg st="0" end="0"/>
                                            </p:txEl>
                                          </p:spTgt>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8">
                                            <p:txEl>
                                              <p:pRg st="0" end="0"/>
                                            </p:txEl>
                                          </p:spTgt>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8">
                                            <p:txEl>
                                              <p:pRg st="0" end="0"/>
                                            </p:txEl>
                                          </p:spTgt>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8">
                                            <p:txEl>
                                              <p:pRg st="0" end="0"/>
                                            </p:txEl>
                                          </p:spTgt>
                                        </p:tgtEl>
                                        <p:attrNameLst>
                                          <p:attrName>ppt_y</p:attrName>
                                        </p:attrNameLst>
                                      </p:cBhvr>
                                      <p:tavLst>
                                        <p:tav tm="0" fmla="#ppt_y-sin(pi*$)/81">
                                          <p:val>
                                            <p:fltVal val="0"/>
                                          </p:val>
                                        </p:tav>
                                        <p:tav tm="100000">
                                          <p:val>
                                            <p:fltVal val="1"/>
                                          </p:val>
                                        </p:tav>
                                      </p:tavLst>
                                    </p:anim>
                                    <p:animScale>
                                      <p:cBhvr>
                                        <p:cTn id="39" dur="26">
                                          <p:stCondLst>
                                            <p:cond delay="650"/>
                                          </p:stCondLst>
                                        </p:cTn>
                                        <p:tgtEl>
                                          <p:spTgt spid="8">
                                            <p:txEl>
                                              <p:pRg st="0" end="0"/>
                                            </p:txEl>
                                          </p:spTgt>
                                        </p:tgtEl>
                                      </p:cBhvr>
                                      <p:to x="100000" y="60000"/>
                                    </p:animScale>
                                    <p:animScale>
                                      <p:cBhvr>
                                        <p:cTn id="40" dur="166" decel="50000">
                                          <p:stCondLst>
                                            <p:cond delay="676"/>
                                          </p:stCondLst>
                                        </p:cTn>
                                        <p:tgtEl>
                                          <p:spTgt spid="8">
                                            <p:txEl>
                                              <p:pRg st="0" end="0"/>
                                            </p:txEl>
                                          </p:spTgt>
                                        </p:tgtEl>
                                      </p:cBhvr>
                                      <p:to x="100000" y="100000"/>
                                    </p:animScale>
                                    <p:animScale>
                                      <p:cBhvr>
                                        <p:cTn id="41" dur="26">
                                          <p:stCondLst>
                                            <p:cond delay="1312"/>
                                          </p:stCondLst>
                                        </p:cTn>
                                        <p:tgtEl>
                                          <p:spTgt spid="8">
                                            <p:txEl>
                                              <p:pRg st="0" end="0"/>
                                            </p:txEl>
                                          </p:spTgt>
                                        </p:tgtEl>
                                      </p:cBhvr>
                                      <p:to x="100000" y="80000"/>
                                    </p:animScale>
                                    <p:animScale>
                                      <p:cBhvr>
                                        <p:cTn id="42" dur="166" decel="50000">
                                          <p:stCondLst>
                                            <p:cond delay="1338"/>
                                          </p:stCondLst>
                                        </p:cTn>
                                        <p:tgtEl>
                                          <p:spTgt spid="8">
                                            <p:txEl>
                                              <p:pRg st="0" end="0"/>
                                            </p:txEl>
                                          </p:spTgt>
                                        </p:tgtEl>
                                      </p:cBhvr>
                                      <p:to x="100000" y="100000"/>
                                    </p:animScale>
                                    <p:animScale>
                                      <p:cBhvr>
                                        <p:cTn id="43" dur="26">
                                          <p:stCondLst>
                                            <p:cond delay="1642"/>
                                          </p:stCondLst>
                                        </p:cTn>
                                        <p:tgtEl>
                                          <p:spTgt spid="8">
                                            <p:txEl>
                                              <p:pRg st="0" end="0"/>
                                            </p:txEl>
                                          </p:spTgt>
                                        </p:tgtEl>
                                      </p:cBhvr>
                                      <p:to x="100000" y="90000"/>
                                    </p:animScale>
                                    <p:animScale>
                                      <p:cBhvr>
                                        <p:cTn id="44" dur="166" decel="50000">
                                          <p:stCondLst>
                                            <p:cond delay="1668"/>
                                          </p:stCondLst>
                                        </p:cTn>
                                        <p:tgtEl>
                                          <p:spTgt spid="8">
                                            <p:txEl>
                                              <p:pRg st="0" end="0"/>
                                            </p:txEl>
                                          </p:spTgt>
                                        </p:tgtEl>
                                      </p:cBhvr>
                                      <p:to x="100000" y="100000"/>
                                    </p:animScale>
                                    <p:animScale>
                                      <p:cBhvr>
                                        <p:cTn id="45" dur="26">
                                          <p:stCondLst>
                                            <p:cond delay="1808"/>
                                          </p:stCondLst>
                                        </p:cTn>
                                        <p:tgtEl>
                                          <p:spTgt spid="8">
                                            <p:txEl>
                                              <p:pRg st="0" end="0"/>
                                            </p:txEl>
                                          </p:spTgt>
                                        </p:tgtEl>
                                      </p:cBhvr>
                                      <p:to x="100000" y="95000"/>
                                    </p:animScale>
                                    <p:animScale>
                                      <p:cBhvr>
                                        <p:cTn id="46" dur="166" decel="50000">
                                          <p:stCondLst>
                                            <p:cond delay="1834"/>
                                          </p:stCondLst>
                                        </p:cTn>
                                        <p:tgtEl>
                                          <p:spTgt spid="8">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0242" y="393525"/>
            <a:ext cx="2286000" cy="584775"/>
          </a:xfrm>
          <a:prstGeom prst="rect">
            <a:avLst/>
          </a:prstGeom>
          <a:noFill/>
        </p:spPr>
        <p:txBody>
          <a:bodyPr wrap="square" rtlCol="0">
            <a:spAutoFit/>
          </a:bodyPr>
          <a:lstStyle/>
          <a:p>
            <a:r>
              <a:rPr lang="en-US" sz="1600" b="1" spc="300">
                <a:latin typeface="Arial" pitchFamily="34" charset="0"/>
                <a:cs typeface="Arial" pitchFamily="34" charset="0"/>
              </a:rPr>
              <a:t>MỆNH ĐỀ CHỨA BIẾN. </a:t>
            </a:r>
            <a:endParaRPr lang="en-US" sz="3200" b="1" spc="300" dirty="0">
              <a:latin typeface="Arial" pitchFamily="34" charset="0"/>
              <a:cs typeface="Arial" pitchFamily="34" charset="0"/>
            </a:endParaRPr>
          </a:p>
        </p:txBody>
      </p:sp>
      <p:sp>
        <p:nvSpPr>
          <p:cNvPr id="2" name="Rectangle 1"/>
          <p:cNvSpPr/>
          <p:nvPr/>
        </p:nvSpPr>
        <p:spPr>
          <a:xfrm>
            <a:off x="2340429" y="393525"/>
            <a:ext cx="6477000" cy="369332"/>
          </a:xfrm>
          <a:prstGeom prst="rect">
            <a:avLst/>
          </a:prstGeom>
        </p:spPr>
        <p:txBody>
          <a:bodyPr wrap="square">
            <a:spAutoFit/>
          </a:bodyPr>
          <a:lstStyle/>
          <a:p>
            <a:pPr>
              <a:spcBef>
                <a:spcPts val="600"/>
              </a:spcBef>
              <a:spcAft>
                <a:spcPts val="600"/>
              </a:spcAft>
            </a:pPr>
            <a:r>
              <a:rPr lang="en-US" i="1" dirty="0" err="1">
                <a:solidFill>
                  <a:schemeClr val="accent5">
                    <a:lumMod val="75000"/>
                  </a:schemeClr>
                </a:solidFill>
                <a:latin typeface="Times New Roman" pitchFamily="18" charset="0"/>
                <a:cs typeface="Times New Roman" pitchFamily="18" charset="0"/>
              </a:rPr>
              <a:t>Thực</a:t>
            </a:r>
            <a:r>
              <a:rPr lang="en-US" i="1" dirty="0">
                <a:solidFill>
                  <a:schemeClr val="accent5">
                    <a:lumMod val="75000"/>
                  </a:schemeClr>
                </a:solidFill>
                <a:latin typeface="Times New Roman" pitchFamily="18" charset="0"/>
                <a:cs typeface="Times New Roman" pitchFamily="18" charset="0"/>
              </a:rPr>
              <a:t> </a:t>
            </a:r>
            <a:r>
              <a:rPr lang="en-US" i="1" dirty="0" err="1">
                <a:solidFill>
                  <a:schemeClr val="accent5">
                    <a:lumMod val="75000"/>
                  </a:schemeClr>
                </a:solidFill>
                <a:latin typeface="Times New Roman" pitchFamily="18" charset="0"/>
                <a:cs typeface="Times New Roman" pitchFamily="18" charset="0"/>
              </a:rPr>
              <a:t>hành</a:t>
            </a:r>
            <a:r>
              <a:rPr lang="en-US" i="1" dirty="0">
                <a:solidFill>
                  <a:schemeClr val="accent5">
                    <a:lumMod val="75000"/>
                  </a:schemeClr>
                </a:solidFill>
                <a:latin typeface="Times New Roman" pitchFamily="18" charset="0"/>
                <a:cs typeface="Times New Roman" pitchFamily="18" charset="0"/>
              </a:rPr>
              <a:t> 3</a:t>
            </a:r>
            <a:endParaRPr lang="vi-VN" i="1" dirty="0">
              <a:solidFill>
                <a:schemeClr val="accent5">
                  <a:lumMod val="75000"/>
                </a:schemeClr>
              </a:solidFill>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4" name="Rectangle 3"/>
              <p:cNvSpPr/>
              <p:nvPr/>
            </p:nvSpPr>
            <p:spPr>
              <a:xfrm>
                <a:off x="2387220" y="794114"/>
                <a:ext cx="6383418" cy="3166316"/>
              </a:xfrm>
              <a:prstGeom prst="rect">
                <a:avLst/>
              </a:prstGeom>
            </p:spPr>
            <p:txBody>
              <a:bodyPr wrap="square">
                <a:spAutoFit/>
              </a:bodyPr>
              <a:lstStyle/>
              <a:p>
                <a:pPr marL="342900" indent="-342900">
                  <a:buAutoNum type="alphaLcParenR"/>
                </a:pPr>
                <a:r>
                  <a:rPr lang="en-US" dirty="0">
                    <a:solidFill>
                      <a:schemeClr val="accent4">
                        <a:lumMod val="60000"/>
                        <a:lumOff val="40000"/>
                      </a:schemeClr>
                    </a:solidFill>
                    <a:latin typeface="Arial" panose="020B0604020202020204" pitchFamily="34" charset="0"/>
                    <a:cs typeface="Arial" panose="020B0604020202020204" pitchFamily="34" charset="0"/>
                  </a:rPr>
                  <a:t>Khi </a:t>
                </a:r>
                <a14:m>
                  <m:oMath xmlns:m="http://schemas.openxmlformats.org/officeDocument/2006/math">
                    <m:r>
                      <a:rPr lang="en-US" i="1">
                        <a:solidFill>
                          <a:schemeClr val="accent4">
                            <a:lumMod val="60000"/>
                            <a:lumOff val="40000"/>
                          </a:schemeClr>
                        </a:solidFill>
                        <a:latin typeface="Cambria Math" panose="02040503050406030204" pitchFamily="18" charset="0"/>
                      </a:rPr>
                      <m:t>𝑥</m:t>
                    </m:r>
                    <m:r>
                      <a:rPr lang="en-US">
                        <a:solidFill>
                          <a:schemeClr val="accent4">
                            <a:lumMod val="60000"/>
                            <a:lumOff val="40000"/>
                          </a:schemeClr>
                        </a:solidFill>
                        <a:latin typeface="Cambria Math" panose="02040503050406030204" pitchFamily="18" charset="0"/>
                      </a:rPr>
                      <m:t>=</m:t>
                    </m:r>
                    <m:rad>
                      <m:radPr>
                        <m:degHide m:val="on"/>
                        <m:ctrlPr>
                          <a:rPr lang="en-US" i="1">
                            <a:solidFill>
                              <a:schemeClr val="accent4">
                                <a:lumMod val="60000"/>
                                <a:lumOff val="40000"/>
                              </a:schemeClr>
                            </a:solidFill>
                            <a:latin typeface="Cambria Math" panose="02040503050406030204" pitchFamily="18" charset="0"/>
                          </a:rPr>
                        </m:ctrlPr>
                      </m:radPr>
                      <m:deg/>
                      <m:e>
                        <m:r>
                          <a:rPr lang="en-US">
                            <a:solidFill>
                              <a:schemeClr val="accent4">
                                <a:lumMod val="60000"/>
                                <a:lumOff val="40000"/>
                              </a:schemeClr>
                            </a:solidFill>
                            <a:latin typeface="Cambria Math" panose="02040503050406030204" pitchFamily="18" charset="0"/>
                          </a:rPr>
                          <m:t>2</m:t>
                        </m:r>
                      </m:e>
                    </m:rad>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hoặc</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𝑥</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m:t>
                    </m:r>
                    <m:rad>
                      <m:radPr>
                        <m:degHide m:val="on"/>
                        <m:ctrlPr>
                          <a:rPr lang="en-US" i="1">
                            <a:solidFill>
                              <a:schemeClr val="accent4">
                                <a:lumMod val="60000"/>
                                <a:lumOff val="40000"/>
                              </a:schemeClr>
                            </a:solidFill>
                            <a:latin typeface="Cambria Math" panose="02040503050406030204" pitchFamily="18" charset="0"/>
                          </a:rPr>
                        </m:ctrlPr>
                      </m:radPr>
                      <m:deg/>
                      <m:e>
                        <m:r>
                          <a:rPr lang="en-US">
                            <a:solidFill>
                              <a:schemeClr val="accent4">
                                <a:lumMod val="60000"/>
                                <a:lumOff val="40000"/>
                              </a:schemeClr>
                            </a:solidFill>
                            <a:latin typeface="Cambria Math" panose="02040503050406030204" pitchFamily="18" charset="0"/>
                          </a:rPr>
                          <m:t>2</m:t>
                        </m:r>
                      </m:e>
                    </m:rad>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thì</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𝑥</m:t>
                    </m:r>
                    <m:r>
                      <a:rPr lang="en-US">
                        <a:solidFill>
                          <a:schemeClr val="accent4">
                            <a:lumMod val="60000"/>
                            <a:lumOff val="40000"/>
                          </a:schemeClr>
                        </a:solidFill>
                        <a:latin typeface="Cambria Math" panose="02040503050406030204" pitchFamily="18" charset="0"/>
                      </a:rPr>
                      <m:t>)</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đúng</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𝑥</m:t>
                    </m:r>
                    <m:r>
                      <a:rPr lang="en-US">
                        <a:solidFill>
                          <a:schemeClr val="accent4">
                            <a:lumMod val="60000"/>
                            <a:lumOff val="40000"/>
                          </a:schemeClr>
                        </a:solidFill>
                        <a:latin typeface="Cambria Math" panose="02040503050406030204" pitchFamily="18" charset="0"/>
                      </a:rPr>
                      <m:t>)</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sai</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với</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các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giá</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trị</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thực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khác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của</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𝑥</m:t>
                    </m:r>
                  </m:oMath>
                </a14:m>
                <a:r>
                  <a:rPr lang="en-US" dirty="0">
                    <a:solidFill>
                      <a:schemeClr val="accent4">
                        <a:lumMod val="60000"/>
                        <a:lumOff val="40000"/>
                      </a:schemeClr>
                    </a:solidFill>
                    <a:latin typeface="Arial" panose="020B0604020202020204" pitchFamily="34" charset="0"/>
                    <a:cs typeface="Arial" panose="020B0604020202020204" pitchFamily="34" charset="0"/>
                  </a:rPr>
                  <a:t>.</a:t>
                </a:r>
              </a:p>
              <a:p>
                <a:br>
                  <a:rPr lang="en-US" dirty="0">
                    <a:solidFill>
                      <a:schemeClr val="accent4">
                        <a:lumMod val="60000"/>
                        <a:lumOff val="40000"/>
                      </a:schemeClr>
                    </a:solidFill>
                    <a:latin typeface="Arial" panose="020B0604020202020204" pitchFamily="34" charset="0"/>
                    <a:cs typeface="Arial" panose="020B0604020202020204" pitchFamily="34" charset="0"/>
                  </a:rPr>
                </a:br>
                <a:r>
                  <a:rPr lang="en-US" dirty="0">
                    <a:solidFill>
                      <a:schemeClr val="accent4">
                        <a:lumMod val="60000"/>
                        <a:lumOff val="40000"/>
                      </a:schemeClr>
                    </a:solidFill>
                    <a:latin typeface="Arial" panose="020B0604020202020204" pitchFamily="34" charset="0"/>
                    <a:cs typeface="Arial" panose="020B0604020202020204" pitchFamily="34" charset="0"/>
                  </a:rPr>
                  <a:t>b) </a:t>
                </a:r>
                <a14:m>
                  <m:oMath xmlns:m="http://schemas.openxmlformats.org/officeDocument/2006/math">
                    <m:r>
                      <a:rPr lang="en-US" i="1">
                        <a:solidFill>
                          <a:schemeClr val="accent4">
                            <a:lumMod val="60000"/>
                            <a:lumOff val="40000"/>
                          </a:schemeClr>
                        </a:solidFill>
                        <a:latin typeface="Cambria Math" panose="02040503050406030204" pitchFamily="18" charset="0"/>
                      </a:rPr>
                      <m:t>𝑄</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𝑥</m:t>
                    </m:r>
                    <m:r>
                      <a:rPr lang="en-US">
                        <a:solidFill>
                          <a:schemeClr val="accent4">
                            <a:lumMod val="60000"/>
                            <a:lumOff val="40000"/>
                          </a:schemeClr>
                        </a:solidFill>
                        <a:latin typeface="Cambria Math" panose="02040503050406030204" pitchFamily="18" charset="0"/>
                      </a:rPr>
                      <m:t>)</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đúng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với</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mọi</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giá</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trị</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thực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của</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𝑥</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không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có</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giá</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trị</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của</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𝑥</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𝑄</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𝑥</m:t>
                    </m:r>
                    <m:r>
                      <a:rPr lang="en-US">
                        <a:solidFill>
                          <a:schemeClr val="accent4">
                            <a:lumMod val="60000"/>
                            <a:lumOff val="40000"/>
                          </a:schemeClr>
                        </a:solidFill>
                        <a:latin typeface="Cambria Math" panose="02040503050406030204" pitchFamily="18" charset="0"/>
                      </a:rPr>
                      <m:t>)</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sai</a:t>
                </a:r>
                <a:r>
                  <a:rPr lang="en-US" dirty="0">
                    <a:solidFill>
                      <a:schemeClr val="accent4">
                        <a:lumMod val="60000"/>
                        <a:lumOff val="40000"/>
                      </a:schemeClr>
                    </a:solidFill>
                    <a:latin typeface="Arial" panose="020B0604020202020204" pitchFamily="34" charset="0"/>
                    <a:cs typeface="Arial" panose="020B0604020202020204" pitchFamily="34" charset="0"/>
                  </a:rPr>
                  <a:t>.</a:t>
                </a:r>
              </a:p>
              <a:p>
                <a:br>
                  <a:rPr lang="en-US" dirty="0">
                    <a:solidFill>
                      <a:schemeClr val="accent4">
                        <a:lumMod val="60000"/>
                        <a:lumOff val="40000"/>
                      </a:schemeClr>
                    </a:solidFill>
                    <a:latin typeface="Arial" panose="020B0604020202020204" pitchFamily="34" charset="0"/>
                    <a:cs typeface="Arial" panose="020B0604020202020204" pitchFamily="34" charset="0"/>
                  </a:rPr>
                </a:br>
                <a:r>
                  <a:rPr lang="en-US" dirty="0">
                    <a:solidFill>
                      <a:schemeClr val="accent4">
                        <a:lumMod val="60000"/>
                        <a:lumOff val="40000"/>
                      </a:schemeClr>
                    </a:solidFill>
                    <a:latin typeface="Arial" panose="020B0604020202020204" pitchFamily="34" charset="0"/>
                    <a:cs typeface="Arial" panose="020B0604020202020204" pitchFamily="34" charset="0"/>
                  </a:rPr>
                  <a:t>c) HV </a:t>
                </a:r>
                <a:r>
                  <a:rPr lang="en-US" dirty="0" err="1">
                    <a:solidFill>
                      <a:schemeClr val="accent4">
                        <a:lumMod val="60000"/>
                        <a:lumOff val="40000"/>
                      </a:schemeClr>
                    </a:solidFill>
                    <a:latin typeface="Arial" panose="020B0604020202020204" pitchFamily="34" charset="0"/>
                    <a:cs typeface="Arial" panose="020B0604020202020204" pitchFamily="34" charset="0"/>
                  </a:rPr>
                  <a:t>có</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thể</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đưa</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ra</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nhiều</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phương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án</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khác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nhau</a:t>
                </a:r>
                <a:r>
                  <a:rPr lang="en-US" dirty="0">
                    <a:solidFill>
                      <a:schemeClr val="accent4">
                        <a:lumMod val="60000"/>
                        <a:lumOff val="40000"/>
                      </a:schemeClr>
                    </a:solidFill>
                    <a:latin typeface="Arial" panose="020B0604020202020204" pitchFamily="34" charset="0"/>
                    <a:cs typeface="Arial" panose="020B0604020202020204" pitchFamily="34" charset="0"/>
                  </a:rPr>
                  <a:t>.</a:t>
                </a:r>
              </a:p>
              <a:p>
                <a:r>
                  <a:rPr lang="en-US" dirty="0" err="1">
                    <a:solidFill>
                      <a:schemeClr val="accent4">
                        <a:lumMod val="60000"/>
                        <a:lumOff val="40000"/>
                      </a:schemeClr>
                    </a:solidFill>
                    <a:latin typeface="Arial" panose="020B0604020202020204" pitchFamily="34" charset="0"/>
                    <a:cs typeface="Arial" panose="020B0604020202020204" pitchFamily="34" charset="0"/>
                  </a:rPr>
                  <a:t>Ví</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dụ</a:t>
                </a:r>
                <a:r>
                  <a:rPr lang="en-US" dirty="0">
                    <a:solidFill>
                      <a:schemeClr val="accent4">
                        <a:lumMod val="60000"/>
                        <a:lumOff val="40000"/>
                      </a:schemeClr>
                    </a:solidFill>
                    <a:latin typeface="Arial" panose="020B0604020202020204" pitchFamily="34" charset="0"/>
                    <a:cs typeface="Arial" panose="020B0604020202020204" pitchFamily="34" charset="0"/>
                  </a:rPr>
                  <a:t>: </a:t>
                </a:r>
              </a:p>
              <a:p>
                <a:r>
                  <a:rPr lang="en-US" dirty="0">
                    <a:solidFill>
                      <a:schemeClr val="accent4">
                        <a:lumMod val="60000"/>
                        <a:lumOff val="40000"/>
                      </a:schemeClr>
                    </a:solidFill>
                    <a:latin typeface="Arial" panose="020B0604020202020204" pitchFamily="34" charset="0"/>
                    <a:cs typeface="Arial" panose="020B0604020202020204" pitchFamily="34" charset="0"/>
                  </a:rPr>
                  <a:t>n = 1 </a:t>
                </a:r>
                <a:r>
                  <a:rPr lang="en-US" dirty="0" err="1">
                    <a:solidFill>
                      <a:schemeClr val="accent4">
                        <a:lumMod val="60000"/>
                        <a:lumOff val="40000"/>
                      </a:schemeClr>
                    </a:solidFill>
                    <a:latin typeface="Arial" panose="020B0604020202020204" pitchFamily="34" charset="0"/>
                    <a:cs typeface="Arial" panose="020B0604020202020204" pitchFamily="34" charset="0"/>
                  </a:rPr>
                  <a:t>thì</a:t>
                </a:r>
                <a:r>
                  <a:rPr lang="en-US" dirty="0">
                    <a:solidFill>
                      <a:schemeClr val="accent4">
                        <a:lumMod val="60000"/>
                        <a:lumOff val="40000"/>
                      </a:schemeClr>
                    </a:solidFill>
                    <a:latin typeface="Arial" panose="020B0604020202020204" pitchFamily="34" charset="0"/>
                    <a:cs typeface="Arial" panose="020B0604020202020204" pitchFamily="34" charset="0"/>
                  </a:rPr>
                  <a:t> R(1) </a:t>
                </a:r>
                <a:r>
                  <a:rPr lang="en-US" dirty="0" err="1">
                    <a:solidFill>
                      <a:schemeClr val="accent4">
                        <a:lumMod val="60000"/>
                        <a:lumOff val="40000"/>
                      </a:schemeClr>
                    </a:solidFill>
                    <a:latin typeface="Arial" panose="020B0604020202020204" pitchFamily="34" charset="0"/>
                    <a:cs typeface="Arial" panose="020B0604020202020204" pitchFamily="34" charset="0"/>
                  </a:rPr>
                  <a:t>đúng</a:t>
                </a:r>
                <a:r>
                  <a:rPr lang="en-US" dirty="0">
                    <a:solidFill>
                      <a:schemeClr val="accent4">
                        <a:lumMod val="60000"/>
                        <a:lumOff val="40000"/>
                      </a:schemeClr>
                    </a:solidFill>
                    <a:latin typeface="Arial" panose="020B0604020202020204" pitchFamily="34" charset="0"/>
                    <a:cs typeface="Arial" panose="020B0604020202020204" pitchFamily="34" charset="0"/>
                  </a:rPr>
                  <a:t>.</a:t>
                </a:r>
              </a:p>
              <a:p>
                <a:endParaRPr lang="en-US" dirty="0">
                  <a:solidFill>
                    <a:schemeClr val="accent4">
                      <a:lumMod val="60000"/>
                      <a:lumOff val="40000"/>
                    </a:schemeClr>
                  </a:solidFill>
                  <a:latin typeface="Arial" panose="020B0604020202020204" pitchFamily="34" charset="0"/>
                  <a:cs typeface="Arial" panose="020B0604020202020204" pitchFamily="34" charset="0"/>
                </a:endParaRPr>
              </a:p>
              <a:p>
                <a:r>
                  <a:rPr lang="en-US" dirty="0">
                    <a:solidFill>
                      <a:schemeClr val="accent4">
                        <a:lumMod val="60000"/>
                        <a:lumOff val="40000"/>
                      </a:schemeClr>
                    </a:solidFill>
                    <a:latin typeface="Arial" panose="020B0604020202020204" pitchFamily="34" charset="0"/>
                    <a:cs typeface="Arial" panose="020B0604020202020204" pitchFamily="34" charset="0"/>
                  </a:rPr>
                  <a:t>n = 2 </a:t>
                </a:r>
                <a:r>
                  <a:rPr lang="en-US" dirty="0" err="1">
                    <a:solidFill>
                      <a:schemeClr val="accent4">
                        <a:lumMod val="60000"/>
                        <a:lumOff val="40000"/>
                      </a:schemeClr>
                    </a:solidFill>
                    <a:latin typeface="Arial" panose="020B0604020202020204" pitchFamily="34" charset="0"/>
                    <a:cs typeface="Arial" panose="020B0604020202020204" pitchFamily="34" charset="0"/>
                  </a:rPr>
                  <a:t>thì</a:t>
                </a:r>
                <a:r>
                  <a:rPr lang="en-US" dirty="0">
                    <a:solidFill>
                      <a:schemeClr val="accent4">
                        <a:lumMod val="60000"/>
                        <a:lumOff val="40000"/>
                      </a:schemeClr>
                    </a:solidFill>
                    <a:latin typeface="Arial" panose="020B0604020202020204" pitchFamily="34" charset="0"/>
                    <a:cs typeface="Arial" panose="020B0604020202020204" pitchFamily="34" charset="0"/>
                  </a:rPr>
                  <a:t> R(2) </a:t>
                </a:r>
                <a:r>
                  <a:rPr lang="en-US" dirty="0" err="1">
                    <a:solidFill>
                      <a:schemeClr val="accent4">
                        <a:lumMod val="60000"/>
                        <a:lumOff val="40000"/>
                      </a:schemeClr>
                    </a:solidFill>
                    <a:latin typeface="Arial" panose="020B0604020202020204" pitchFamily="34" charset="0"/>
                    <a:cs typeface="Arial" panose="020B0604020202020204" pitchFamily="34" charset="0"/>
                  </a:rPr>
                  <a:t>sai</a:t>
                </a:r>
                <a:r>
                  <a:rPr lang="en-US" dirty="0">
                    <a:solidFill>
                      <a:schemeClr val="accent4">
                        <a:lumMod val="60000"/>
                        <a:lumOff val="40000"/>
                      </a:schemeClr>
                    </a:solidFill>
                    <a:latin typeface="Arial" panose="020B0604020202020204" pitchFamily="34" charset="0"/>
                    <a:cs typeface="Arial" panose="020B0604020202020204" pitchFamily="34" charset="0"/>
                  </a:rPr>
                  <a:t>.</a:t>
                </a:r>
              </a:p>
            </p:txBody>
          </p:sp>
        </mc:Choice>
        <mc:Fallback xmlns="">
          <p:sp>
            <p:nvSpPr>
              <p:cNvPr id="4" name="Rectangle 3"/>
              <p:cNvSpPr>
                <a:spLocks noRot="1" noChangeAspect="1" noMove="1" noResize="1" noEditPoints="1" noAdjustHandles="1" noChangeArrowheads="1" noChangeShapeType="1" noTextEdit="1"/>
              </p:cNvSpPr>
              <p:nvPr/>
            </p:nvSpPr>
            <p:spPr>
              <a:xfrm>
                <a:off x="2387220" y="794114"/>
                <a:ext cx="6383418" cy="3166316"/>
              </a:xfrm>
              <a:prstGeom prst="rect">
                <a:avLst/>
              </a:prstGeom>
              <a:blipFill>
                <a:blip r:embed="rId4"/>
                <a:stretch>
                  <a:fillRect l="-860" r="-96" b="-2115"/>
                </a:stretch>
              </a:blipFill>
            </p:spPr>
            <p:txBody>
              <a:bodyPr/>
              <a:lstStyle/>
              <a:p>
                <a:r>
                  <a:rPr lang="en-US">
                    <a:noFill/>
                  </a:rPr>
                  <a:t> </a:t>
                </a:r>
              </a:p>
            </p:txBody>
          </p:sp>
        </mc:Fallback>
      </mc:AlternateContent>
    </p:spTree>
    <p:extLst>
      <p:ext uri="{BB962C8B-B14F-4D97-AF65-F5344CB8AC3E}">
        <p14:creationId xmlns:p14="http://schemas.microsoft.com/office/powerpoint/2010/main" val="417262724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heel(1)">
                                      <p:cBhvr>
                                        <p:cTn id="14" dur="20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wheel(1)">
                                      <p:cBhvr>
                                        <p:cTn id="19" dur="2000"/>
                                        <p:tgtEl>
                                          <p:spTgt spid="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wheel(1)">
                                      <p:cBhvr>
                                        <p:cTn id="24" dur="2000"/>
                                        <p:tgtEl>
                                          <p:spTgt spid="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animEffect transition="in" filter="wheel(1)">
                                      <p:cBhvr>
                                        <p:cTn id="29" dur="2000"/>
                                        <p:tgtEl>
                                          <p:spTgt spid="4">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wheel(1)">
                                      <p:cBhvr>
                                        <p:cTn id="34" dur="2000"/>
                                        <p:tgtEl>
                                          <p:spTgt spid="4">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animEffect transition="in" filter="wheel(1)">
                                      <p:cBhvr>
                                        <p:cTn id="39" dur="2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2400" y="548242"/>
            <a:ext cx="2286000" cy="584775"/>
          </a:xfrm>
          <a:prstGeom prst="rect">
            <a:avLst/>
          </a:prstGeom>
          <a:noFill/>
        </p:spPr>
        <p:txBody>
          <a:bodyPr wrap="square" rtlCol="0">
            <a:spAutoFit/>
          </a:bodyPr>
          <a:lstStyle/>
          <a:p>
            <a:r>
              <a:rPr lang="en-US" sz="1600" b="1" spc="300" dirty="0">
                <a:latin typeface="Arial" pitchFamily="34" charset="0"/>
                <a:cs typeface="Arial" pitchFamily="34" charset="0"/>
              </a:rPr>
              <a:t>MỆNH ĐỀ PHỦ ĐỊNH</a:t>
            </a:r>
          </a:p>
        </p:txBody>
      </p:sp>
      <p:sp>
        <p:nvSpPr>
          <p:cNvPr id="17" name="TextBox 16"/>
          <p:cNvSpPr txBox="1"/>
          <p:nvPr/>
        </p:nvSpPr>
        <p:spPr>
          <a:xfrm>
            <a:off x="2438400" y="471298"/>
            <a:ext cx="1752600" cy="369332"/>
          </a:xfrm>
          <a:prstGeom prst="rect">
            <a:avLst/>
          </a:prstGeom>
          <a:noFill/>
        </p:spPr>
        <p:txBody>
          <a:bodyPr wrap="square" rtlCol="0">
            <a:spAutoFit/>
          </a:bodyPr>
          <a:lstStyle/>
          <a:p>
            <a:r>
              <a:rPr lang="en-US" b="1" dirty="0">
                <a:solidFill>
                  <a:schemeClr val="accent5">
                    <a:lumMod val="75000"/>
                  </a:schemeClr>
                </a:solidFill>
              </a:rPr>
              <a:t>HĐKP 3:</a:t>
            </a:r>
            <a:endParaRPr lang="en-US" dirty="0">
              <a:solidFill>
                <a:schemeClr val="accent5">
                  <a:lumMod val="75000"/>
                </a:schemeClr>
              </a:solidFill>
            </a:endParaRPr>
          </a:p>
        </p:txBody>
      </p:sp>
      <p:sp>
        <p:nvSpPr>
          <p:cNvPr id="5" name="Rectangle 5">
            <a:extLst>
              <a:ext uri="{FF2B5EF4-FFF2-40B4-BE49-F238E27FC236}">
                <a16:creationId xmlns:a16="http://schemas.microsoft.com/office/drawing/2014/main" id="{23774CBE-7D08-6AAF-F2AD-86B34E28A55C}"/>
              </a:ext>
            </a:extLst>
          </p:cNvPr>
          <p:cNvSpPr>
            <a:spLocks noChangeArrowheads="1"/>
          </p:cNvSpPr>
          <p:nvPr/>
        </p:nvSpPr>
        <p:spPr bwMode="auto">
          <a:xfrm>
            <a:off x="2438400" y="999384"/>
            <a:ext cx="609600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Hai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mệnh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đề</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cùng</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cặp</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có</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tính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đúng</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sai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trái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ngược</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nhau</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mệnh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đề</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này</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đúng</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thì</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mệnh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đề</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kia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sai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và</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ngược</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lại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a:t>
            </a:r>
            <a:endParaRPr kumimoji="0" lang="en-US" altLang="en-US" sz="1050" b="0" i="0" u="none" strike="noStrike" cap="none" normalizeH="0" baseline="0" dirty="0">
              <a:ln>
                <a:noFill/>
              </a:ln>
              <a:solidFill>
                <a:schemeClr val="accent4">
                  <a:lumMod val="60000"/>
                  <a:lumOff val="40000"/>
                </a:schemeClr>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err="1">
                <a:ln>
                  <a:noFill/>
                </a:ln>
                <a:solidFill>
                  <a:schemeClr val="accent5">
                    <a:lumMod val="75000"/>
                  </a:schemeClr>
                </a:solidFill>
                <a:effectLst/>
                <a:latin typeface="Arial" panose="020B0604020202020204" pitchFamily="34" charset="0"/>
                <a:ea typeface="Calibri" panose="020F0502020204030204" pitchFamily="34" charset="0"/>
                <a:cs typeface="Arial" panose="020B0604020202020204" pitchFamily="34" charset="0"/>
              </a:rPr>
              <a:t>Kết</a:t>
            </a:r>
            <a:r>
              <a:rPr kumimoji="0" lang="en-US" altLang="en-US" sz="2000" b="1" i="0" u="none" strike="noStrike" cap="none" normalizeH="0" baseline="0" dirty="0">
                <a:ln>
                  <a:noFill/>
                </a:ln>
                <a:solidFill>
                  <a:schemeClr val="accent5">
                    <a:lumMod val="75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1" i="0" u="none" strike="noStrike" cap="none" normalizeH="0" baseline="0" dirty="0" err="1">
                <a:ln>
                  <a:noFill/>
                </a:ln>
                <a:solidFill>
                  <a:schemeClr val="accent5">
                    <a:lumMod val="75000"/>
                  </a:schemeClr>
                </a:solidFill>
                <a:effectLst/>
                <a:latin typeface="Arial" panose="020B0604020202020204" pitchFamily="34" charset="0"/>
                <a:ea typeface="Calibri" panose="020F0502020204030204" pitchFamily="34" charset="0"/>
                <a:cs typeface="Arial" panose="020B0604020202020204" pitchFamily="34" charset="0"/>
              </a:rPr>
              <a:t>luận</a:t>
            </a:r>
            <a:r>
              <a:rPr kumimoji="0" lang="en-US" altLang="en-US" sz="2000" b="1" i="0" u="none" strike="noStrike" cap="none" normalizeH="0" baseline="0" dirty="0">
                <a:ln>
                  <a:noFill/>
                </a:ln>
                <a:solidFill>
                  <a:schemeClr val="accent5">
                    <a:lumMod val="75000"/>
                  </a:schemeClr>
                </a:solidFill>
                <a:effectLst/>
                <a:latin typeface="Arial" panose="020B0604020202020204" pitchFamily="34" charset="0"/>
                <a:ea typeface="Calibri" panose="020F0502020204030204" pitchFamily="34" charset="0"/>
                <a:cs typeface="Arial" panose="020B0604020202020204" pitchFamily="34" charset="0"/>
              </a:rPr>
              <a:t>:</a:t>
            </a:r>
            <a:endParaRPr kumimoji="0" lang="en-US" altLang="en-US" sz="1050" b="0" i="0" u="none" strike="noStrike" cap="none" normalizeH="0" baseline="0" dirty="0">
              <a:ln>
                <a:noFill/>
              </a:ln>
              <a:solidFill>
                <a:schemeClr val="accent5">
                  <a:lumMod val="75000"/>
                </a:schemeClr>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Mỗi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mệnh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đề</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có</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mệnh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đề</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phủ</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định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kí</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hiệu</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là</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1" u="none" strike="noStrike" cap="none" normalizeH="0" baseline="0" dirty="0">
                <a:ln>
                  <a:noFill/>
                </a:ln>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a:t>P</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a:t>
            </a:r>
            <a:endParaRPr kumimoji="0" lang="en-US" altLang="en-US" sz="1050" b="0" i="0" u="none" strike="noStrike" cap="none" normalizeH="0" baseline="0" dirty="0">
              <a:ln>
                <a:noFill/>
              </a:ln>
              <a:solidFill>
                <a:schemeClr val="accent4">
                  <a:lumMod val="60000"/>
                  <a:lumOff val="40000"/>
                </a:schemeClr>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Mệnh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đề</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P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và</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mệnh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đề</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phủ</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định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1" u="none" strike="noStrike" cap="none" normalizeH="0" baseline="0" dirty="0">
                <a:ln>
                  <a:noFill/>
                </a:ln>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a:t>P</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của</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nó</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có</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tính</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đúng</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sai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trái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ngược</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nhau</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Nghĩa</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là</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khi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P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đúng</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thì</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1" u="none" strike="noStrike" cap="none" normalizeH="0" baseline="0" dirty="0">
                <a:ln>
                  <a:noFill/>
                </a:ln>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a:t>P</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sai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khi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P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sai</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2000" b="0" i="0" u="none" strike="noStrike" cap="none" normalizeH="0" baseline="0" dirty="0" err="1">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thì</a:t>
            </a:r>
            <a:r>
              <a:rPr kumimoji="0" lang="en-US" altLang="en-US" sz="2000" b="0" i="0" u="none" strike="noStrike" cap="none" normalizeH="0" baseline="0" dirty="0">
                <a:ln>
                  <a:noFill/>
                </a:ln>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a:t>
            </a:r>
            <a:endParaRPr kumimoji="0" lang="en-US" altLang="en-US" sz="3200" b="0" i="0" u="none" strike="noStrike" cap="none" normalizeH="0" baseline="0" dirty="0">
              <a:ln>
                <a:noFill/>
              </a:ln>
              <a:solidFill>
                <a:schemeClr val="accent4">
                  <a:lumMod val="60000"/>
                  <a:lumOff val="40000"/>
                </a:schemeClr>
              </a:solidFill>
              <a:effectLst/>
              <a:latin typeface="Arial" panose="020B0604020202020204" pitchFamily="34" charset="0"/>
            </a:endParaRPr>
          </a:p>
        </p:txBody>
      </p:sp>
      <p:sp>
        <p:nvSpPr>
          <p:cNvPr id="10" name="Hộp Văn bản 9">
            <a:extLst>
              <a:ext uri="{FF2B5EF4-FFF2-40B4-BE49-F238E27FC236}">
                <a16:creationId xmlns:a16="http://schemas.microsoft.com/office/drawing/2014/main" id="{B585CFE1-1E84-2A91-A279-C104B442BEC7}"/>
              </a:ext>
            </a:extLst>
          </p:cNvPr>
          <p:cNvSpPr txBox="1"/>
          <p:nvPr/>
        </p:nvSpPr>
        <p:spPr>
          <a:xfrm>
            <a:off x="2424344" y="3553929"/>
            <a:ext cx="4572000" cy="457754"/>
          </a:xfrm>
          <a:prstGeom prst="rect">
            <a:avLst/>
          </a:prstGeom>
          <a:noFill/>
        </p:spPr>
        <p:txBody>
          <a:bodyPr wrap="square">
            <a:spAutoFit/>
          </a:bodyPr>
          <a:lstStyle/>
          <a:p>
            <a:pPr>
              <a:lnSpc>
                <a:spcPct val="150000"/>
              </a:lnSpc>
              <a:spcBef>
                <a:spcPts val="600"/>
              </a:spcBef>
              <a:spcAft>
                <a:spcPts val="800"/>
              </a:spcAft>
            </a:pPr>
            <a:r>
              <a:rPr lang="en-US" sz="1800" b="1" dirty="0" err="1">
                <a:solidFill>
                  <a:schemeClr val="accent5">
                    <a:lumMod val="75000"/>
                  </a:schemeClr>
                </a:solidFill>
                <a:effectLst/>
                <a:latin typeface="Arial" panose="020B0604020202020204" pitchFamily="34" charset="0"/>
                <a:ea typeface="Calibri" panose="020F0502020204030204" pitchFamily="34" charset="0"/>
                <a:cs typeface="Cordia New" panose="020B0304020202020204" pitchFamily="34" charset="-34"/>
              </a:rPr>
              <a:t>Ví</a:t>
            </a:r>
            <a:r>
              <a:rPr lang="en-US" sz="1800" b="1" dirty="0">
                <a:solidFill>
                  <a:schemeClr val="accent5">
                    <a:lumMod val="75000"/>
                  </a:schemeClr>
                </a:solidFill>
                <a:effectLst/>
                <a:latin typeface="Arial" panose="020B0604020202020204" pitchFamily="34" charset="0"/>
                <a:ea typeface="Calibri" panose="020F0502020204030204" pitchFamily="34" charset="0"/>
                <a:cs typeface="Cordia New" panose="020B0304020202020204" pitchFamily="34" charset="-34"/>
              </a:rPr>
              <a:t> </a:t>
            </a:r>
            <a:r>
              <a:rPr lang="en-US" sz="1800" b="1" dirty="0" err="1">
                <a:solidFill>
                  <a:schemeClr val="accent5">
                    <a:lumMod val="75000"/>
                  </a:schemeClr>
                </a:solidFill>
                <a:effectLst/>
                <a:latin typeface="Arial" panose="020B0604020202020204" pitchFamily="34" charset="0"/>
                <a:ea typeface="Calibri" panose="020F0502020204030204" pitchFamily="34" charset="0"/>
                <a:cs typeface="Cordia New" panose="020B0304020202020204" pitchFamily="34" charset="-34"/>
              </a:rPr>
              <a:t>dụ</a:t>
            </a:r>
            <a:r>
              <a:rPr lang="en-US" sz="1800" b="1" dirty="0">
                <a:solidFill>
                  <a:schemeClr val="accent5">
                    <a:lumMod val="75000"/>
                  </a:schemeClr>
                </a:solidFill>
                <a:effectLst/>
                <a:latin typeface="Arial" panose="020B0604020202020204" pitchFamily="34" charset="0"/>
                <a:ea typeface="Calibri" panose="020F0502020204030204" pitchFamily="34" charset="0"/>
                <a:cs typeface="Cordia New" panose="020B0304020202020204" pitchFamily="34" charset="-34"/>
              </a:rPr>
              <a:t> 3 (SGK – tr 10)</a:t>
            </a:r>
            <a:endParaRPr lang="en-US" sz="1800" dirty="0">
              <a:solidFill>
                <a:schemeClr val="accent5">
                  <a:lumMod val="75000"/>
                </a:schemeClr>
              </a:solidFill>
              <a:effectLst/>
              <a:latin typeface="Times New Roman" panose="02020603050405020304" pitchFamily="18" charset="0"/>
              <a:ea typeface="Calibri" panose="020F0502020204030204" pitchFamily="34" charset="0"/>
              <a:cs typeface="Cordia New" panose="020B0304020202020204" pitchFamily="34" charset="-34"/>
            </a:endParaRPr>
          </a:p>
        </p:txBody>
      </p:sp>
    </p:spTree>
    <p:extLst>
      <p:ext uri="{BB962C8B-B14F-4D97-AF65-F5344CB8AC3E}">
        <p14:creationId xmlns:p14="http://schemas.microsoft.com/office/powerpoint/2010/main" val="17998584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randombar(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heel(1)">
                                      <p:cBhvr>
                                        <p:cTn id="17" dur="20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randombar(horizontal)">
                                      <p:cBhvr>
                                        <p:cTn id="22" dur="500"/>
                                        <p:tgtEl>
                                          <p:spTgt spid="5">
                                            <p:txEl>
                                              <p:pRg st="2" end="2"/>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Effect transition="in" filter="randombar(horizontal)">
                                      <p:cBhvr>
                                        <p:cTn id="25" dur="500"/>
                                        <p:tgtEl>
                                          <p:spTgt spid="5">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heel(1)">
                                      <p:cBhvr>
                                        <p:cTn id="3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 Box 6"/>
          <p:cNvSpPr txBox="1">
            <a:spLocks noChangeArrowheads="1"/>
          </p:cNvSpPr>
          <p:nvPr/>
        </p:nvSpPr>
        <p:spPr bwMode="auto">
          <a:xfrm>
            <a:off x="2438400" y="361950"/>
            <a:ext cx="6400800" cy="414985"/>
          </a:xfrm>
          <a:prstGeom prst="rect">
            <a:avLst/>
          </a:prstGeom>
          <a:noFill/>
          <a:ln w="9525">
            <a:solidFill>
              <a:srgbClr val="FFA3E7"/>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130000"/>
              </a:lnSpc>
              <a:spcBef>
                <a:spcPct val="50000"/>
              </a:spcBef>
            </a:pPr>
            <a:r>
              <a:rPr lang="en-US" altLang="en-US" i="1" u="sng" dirty="0" err="1">
                <a:solidFill>
                  <a:schemeClr val="accent5">
                    <a:lumMod val="75000"/>
                  </a:schemeClr>
                </a:solidFill>
                <a:cs typeface="Arial" panose="020B0604020202020204" pitchFamily="34" charset="0"/>
              </a:rPr>
              <a:t>Thực</a:t>
            </a:r>
            <a:r>
              <a:rPr lang="en-US" altLang="en-US" i="1" u="sng" dirty="0">
                <a:solidFill>
                  <a:schemeClr val="accent5">
                    <a:lumMod val="75000"/>
                  </a:schemeClr>
                </a:solidFill>
                <a:cs typeface="Arial" panose="020B0604020202020204" pitchFamily="34" charset="0"/>
              </a:rPr>
              <a:t> </a:t>
            </a:r>
            <a:r>
              <a:rPr lang="en-US" altLang="en-US" i="1" u="sng" dirty="0" err="1">
                <a:solidFill>
                  <a:schemeClr val="accent5">
                    <a:lumMod val="75000"/>
                  </a:schemeClr>
                </a:solidFill>
                <a:cs typeface="Arial" panose="020B0604020202020204" pitchFamily="34" charset="0"/>
              </a:rPr>
              <a:t>hành</a:t>
            </a:r>
            <a:r>
              <a:rPr lang="en-US" altLang="en-US" i="1" u="sng" dirty="0">
                <a:solidFill>
                  <a:schemeClr val="accent5">
                    <a:lumMod val="75000"/>
                  </a:schemeClr>
                </a:solidFill>
                <a:cs typeface="Arial" panose="020B0604020202020204" pitchFamily="34" charset="0"/>
              </a:rPr>
              <a:t> 4</a:t>
            </a:r>
            <a:r>
              <a:rPr lang="en-US" altLang="en-US" i="1" dirty="0">
                <a:solidFill>
                  <a:schemeClr val="accent5">
                    <a:lumMod val="75000"/>
                  </a:schemeClr>
                </a:solidFill>
                <a:cs typeface="Arial" panose="020B0604020202020204" pitchFamily="34" charset="0"/>
              </a:rPr>
              <a:t>:</a:t>
            </a:r>
            <a:r>
              <a:rPr lang="en-US" altLang="en-US" dirty="0">
                <a:solidFill>
                  <a:schemeClr val="accent5">
                    <a:lumMod val="75000"/>
                  </a:schemeClr>
                </a:solidFill>
                <a:cs typeface="Arial" panose="020B0604020202020204" pitchFamily="34" charset="0"/>
              </a:rPr>
              <a:t> </a:t>
            </a:r>
          </a:p>
        </p:txBody>
      </p:sp>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584775"/>
          </a:xfrm>
          <a:prstGeom prst="rect">
            <a:avLst/>
          </a:prstGeom>
          <a:noFill/>
        </p:spPr>
        <p:txBody>
          <a:bodyPr wrap="square" rtlCol="0">
            <a:spAutoFit/>
          </a:bodyPr>
          <a:lstStyle/>
          <a:p>
            <a:r>
              <a:rPr lang="en-US" sz="1600" b="1" spc="300" dirty="0">
                <a:latin typeface="Arial" pitchFamily="34" charset="0"/>
                <a:cs typeface="Arial" pitchFamily="34" charset="0"/>
              </a:rPr>
              <a:t>MỆNH ĐỀ PHỦ ĐỊNH</a:t>
            </a:r>
          </a:p>
        </p:txBody>
      </p:sp>
      <mc:AlternateContent xmlns:mc="http://schemas.openxmlformats.org/markup-compatibility/2006" xmlns:a14="http://schemas.microsoft.com/office/drawing/2010/main">
        <mc:Choice Requires="a14">
          <p:sp>
            <p:nvSpPr>
              <p:cNvPr id="4" name="Hộp Văn bản 3">
                <a:extLst>
                  <a:ext uri="{FF2B5EF4-FFF2-40B4-BE49-F238E27FC236}">
                    <a16:creationId xmlns:a16="http://schemas.microsoft.com/office/drawing/2014/main" id="{8B92B18C-3E04-2869-D00A-66ACC67D55BD}"/>
                  </a:ext>
                </a:extLst>
              </p:cNvPr>
              <p:cNvSpPr txBox="1"/>
              <p:nvPr/>
            </p:nvSpPr>
            <p:spPr>
              <a:xfrm>
                <a:off x="2438400" y="952315"/>
                <a:ext cx="6553200" cy="2862322"/>
              </a:xfrm>
              <a:prstGeom prst="rect">
                <a:avLst/>
              </a:prstGeom>
              <a:noFill/>
            </p:spPr>
            <p:txBody>
              <a:bodyPr wrap="square">
                <a:spAutoFit/>
              </a:bodyPr>
              <a:lstStyle/>
              <a:p>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Kí</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hiệu</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14:m>
                  <m:oMath xmlns:m="http://schemas.openxmlformats.org/officeDocument/2006/math">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là</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mệnh</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đề</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đã</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cho</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a:t>
                </a:r>
                <a:br>
                  <a:rPr lang="en-US" sz="1800" dirty="0">
                    <a:solidFill>
                      <a:schemeClr val="accent4">
                        <a:lumMod val="60000"/>
                        <a:lumOff val="40000"/>
                      </a:schemeClr>
                    </a:solidFill>
                    <a:effectLst/>
                    <a:latin typeface="Arial" panose="020B0604020202020204" pitchFamily="34" charset="0"/>
                    <a:ea typeface="Calibri" panose="020F0502020204030204" pitchFamily="34" charset="0"/>
                  </a:rPr>
                </a:b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a) </a:t>
                </a:r>
                <a14:m>
                  <m:oMath xmlns:m="http://schemas.openxmlformats.org/officeDocument/2006/math">
                    <m:acc>
                      <m:accPr>
                        <m:chr m:val="‾"/>
                        <m:ctrlP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ctrlPr>
                      </m:accPr>
                      <m:e>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e>
                    </m:acc>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 "Paris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không</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phải</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là</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thủ</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đô</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của</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nước</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Anh". </a:t>
                </a:r>
                <a14:m>
                  <m:oMath xmlns:m="http://schemas.openxmlformats.org/officeDocument/2006/math">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sai</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14:m>
                  <m:oMath xmlns:m="http://schemas.openxmlformats.org/officeDocument/2006/math">
                    <m:acc>
                      <m:accPr>
                        <m:chr m:val="‾"/>
                        <m:ctrlP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ctrlPr>
                      </m:accPr>
                      <m:e>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e>
                    </m:acc>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đúng</a:t>
                </a:r>
              </a:p>
              <a:p>
                <a:br>
                  <a:rPr lang="en-US" sz="1800" dirty="0">
                    <a:solidFill>
                      <a:schemeClr val="accent4">
                        <a:lumMod val="60000"/>
                        <a:lumOff val="40000"/>
                      </a:schemeClr>
                    </a:solidFill>
                    <a:effectLst/>
                    <a:latin typeface="Arial" panose="020B0604020202020204" pitchFamily="34" charset="0"/>
                    <a:ea typeface="Calibri" panose="020F0502020204030204" pitchFamily="34" charset="0"/>
                  </a:rPr>
                </a:b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b) </a:t>
                </a:r>
                <a14:m>
                  <m:oMath xmlns:m="http://schemas.openxmlformats.org/officeDocument/2006/math">
                    <m:acc>
                      <m:accPr>
                        <m:chr m:val="‾"/>
                        <m:ctrlP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ctrlPr>
                      </m:accPr>
                      <m:e>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e>
                    </m:acc>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 "23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không</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phải</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là</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số</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nguyên</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tố</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14:m>
                  <m:oMath xmlns:m="http://schemas.openxmlformats.org/officeDocument/2006/math">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đúng</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14:m>
                  <m:oMath xmlns:m="http://schemas.openxmlformats.org/officeDocument/2006/math">
                    <m:acc>
                      <m:accPr>
                        <m:chr m:val="‾"/>
                        <m:ctrlP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ctrlPr>
                      </m:accPr>
                      <m:e>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e>
                    </m:acc>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sai</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a:t>
                </a:r>
              </a:p>
              <a:p>
                <a:br>
                  <a:rPr lang="en-US" sz="1800" dirty="0">
                    <a:solidFill>
                      <a:schemeClr val="accent4">
                        <a:lumMod val="60000"/>
                        <a:lumOff val="40000"/>
                      </a:schemeClr>
                    </a:solidFill>
                    <a:effectLst/>
                    <a:latin typeface="Arial" panose="020B0604020202020204" pitchFamily="34" charset="0"/>
                    <a:ea typeface="Calibri" panose="020F0502020204030204" pitchFamily="34" charset="0"/>
                  </a:rPr>
                </a:b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c) </a:t>
                </a:r>
                <a14:m>
                  <m:oMath xmlns:m="http://schemas.openxmlformats.org/officeDocument/2006/math">
                    <m:acc>
                      <m:accPr>
                        <m:chr m:val="‾"/>
                        <m:ctrlP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ctrlPr>
                      </m:accPr>
                      <m:e>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e>
                    </m:acc>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 "2021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không</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chia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hết</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cho</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3 ". </a:t>
                </a:r>
                <a14:m>
                  <m:oMath xmlns:m="http://schemas.openxmlformats.org/officeDocument/2006/math">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sai</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14:m>
                  <m:oMath xmlns:m="http://schemas.openxmlformats.org/officeDocument/2006/math">
                    <m:acc>
                      <m:accPr>
                        <m:chr m:val="‾"/>
                        <m:ctrlP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ctrlPr>
                      </m:accPr>
                      <m:e>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e>
                    </m:acc>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đúng</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a:t>
                </a:r>
              </a:p>
              <a:p>
                <a:br>
                  <a:rPr lang="en-US" sz="1800" dirty="0">
                    <a:solidFill>
                      <a:schemeClr val="accent4">
                        <a:lumMod val="60000"/>
                        <a:lumOff val="40000"/>
                      </a:schemeClr>
                    </a:solidFill>
                    <a:effectLst/>
                    <a:latin typeface="Arial" panose="020B0604020202020204" pitchFamily="34" charset="0"/>
                    <a:ea typeface="Calibri" panose="020F0502020204030204" pitchFamily="34" charset="0"/>
                  </a:rPr>
                </a:b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d) </a:t>
                </a:r>
                <a14:m>
                  <m:oMath xmlns:m="http://schemas.openxmlformats.org/officeDocument/2006/math">
                    <m:acc>
                      <m:accPr>
                        <m:chr m:val="‾"/>
                        <m:ctrlP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ctrlPr>
                      </m:accPr>
                      <m:e>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e>
                    </m:acc>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Phương</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trình</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14:m>
                  <m:oMath xmlns:m="http://schemas.openxmlformats.org/officeDocument/2006/math">
                    <m:sSup>
                      <m:sSupPr>
                        <m:ctrlP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ctrlPr>
                      </m:sSupPr>
                      <m:e>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𝑥</m:t>
                        </m:r>
                      </m:e>
                      <m:sup>
                        <m:r>
                          <a:rPr lang="en-US" sz="1800">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2</m:t>
                        </m:r>
                      </m:sup>
                    </m:sSup>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m:t>
                    </m:r>
                    <m:r>
                      <a:rPr lang="en-US" sz="1800">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3</m:t>
                    </m:r>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𝑥</m:t>
                    </m:r>
                    <m:r>
                      <a:rPr lang="en-US" sz="1800">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+4=0</m:t>
                    </m:r>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có</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nghiệm</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14:m>
                  <m:oMath xmlns:m="http://schemas.openxmlformats.org/officeDocument/2006/math">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đúng</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14:m>
                  <m:oMath xmlns:m="http://schemas.openxmlformats.org/officeDocument/2006/math">
                    <m:acc>
                      <m:accPr>
                        <m:chr m:val="‾"/>
                        <m:ctrlP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ctrlPr>
                      </m:accPr>
                      <m:e>
                        <m:r>
                          <a:rPr lang="en-US" sz="18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e>
                    </m:acc>
                  </m:oMath>
                </a14:m>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 </a:t>
                </a:r>
                <a:r>
                  <a:rPr lang="en-US" sz="1800" dirty="0" err="1">
                    <a:solidFill>
                      <a:schemeClr val="accent4">
                        <a:lumMod val="60000"/>
                        <a:lumOff val="40000"/>
                      </a:schemeClr>
                    </a:solidFill>
                    <a:effectLst/>
                    <a:latin typeface="Arial" panose="020B0604020202020204" pitchFamily="34" charset="0"/>
                    <a:ea typeface="Calibri" panose="020F0502020204030204" pitchFamily="34" charset="0"/>
                  </a:rPr>
                  <a:t>sai</a:t>
                </a:r>
                <a:r>
                  <a:rPr lang="en-US" sz="1800" dirty="0">
                    <a:solidFill>
                      <a:schemeClr val="accent4">
                        <a:lumMod val="60000"/>
                        <a:lumOff val="40000"/>
                      </a:schemeClr>
                    </a:solidFill>
                    <a:effectLst/>
                    <a:latin typeface="Arial" panose="020B0604020202020204" pitchFamily="34" charset="0"/>
                    <a:ea typeface="Calibri" panose="020F0502020204030204" pitchFamily="34" charset="0"/>
                  </a:rPr>
                  <a:t>.</a:t>
                </a:r>
                <a:endParaRPr lang="en-US" dirty="0">
                  <a:solidFill>
                    <a:schemeClr val="accent4">
                      <a:lumMod val="60000"/>
                      <a:lumOff val="40000"/>
                    </a:schemeClr>
                  </a:solidFill>
                </a:endParaRPr>
              </a:p>
            </p:txBody>
          </p:sp>
        </mc:Choice>
        <mc:Fallback xmlns="">
          <p:sp>
            <p:nvSpPr>
              <p:cNvPr id="4" name="Hộp Văn bản 3">
                <a:extLst>
                  <a:ext uri="{FF2B5EF4-FFF2-40B4-BE49-F238E27FC236}">
                    <a16:creationId xmlns:a16="http://schemas.microsoft.com/office/drawing/2014/main" id="{8B92B18C-3E04-2869-D00A-66ACC67D55BD}"/>
                  </a:ext>
                </a:extLst>
              </p:cNvPr>
              <p:cNvSpPr txBox="1">
                <a:spLocks noRot="1" noChangeAspect="1" noMove="1" noResize="1" noEditPoints="1" noAdjustHandles="1" noChangeArrowheads="1" noChangeShapeType="1" noTextEdit="1"/>
              </p:cNvSpPr>
              <p:nvPr/>
            </p:nvSpPr>
            <p:spPr>
              <a:xfrm>
                <a:off x="2438400" y="952315"/>
                <a:ext cx="6553200" cy="2862322"/>
              </a:xfrm>
              <a:prstGeom prst="rect">
                <a:avLst/>
              </a:prstGeom>
              <a:blipFill>
                <a:blip r:embed="rId4"/>
                <a:stretch>
                  <a:fillRect l="-744" t="-1064" b="-2128"/>
                </a:stretch>
              </a:blipFill>
            </p:spPr>
            <p:txBody>
              <a:bodyPr/>
              <a:lstStyle/>
              <a:p>
                <a:r>
                  <a:rPr lang="en-US">
                    <a:noFill/>
                  </a:rPr>
                  <a:t> </a:t>
                </a:r>
              </a:p>
            </p:txBody>
          </p:sp>
        </mc:Fallback>
      </mc:AlternateContent>
    </p:spTree>
    <p:extLst>
      <p:ext uri="{BB962C8B-B14F-4D97-AF65-F5344CB8AC3E}">
        <p14:creationId xmlns:p14="http://schemas.microsoft.com/office/powerpoint/2010/main" val="13361901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 Box 6"/>
          <p:cNvSpPr txBox="1">
            <a:spLocks noChangeArrowheads="1"/>
          </p:cNvSpPr>
          <p:nvPr/>
        </p:nvSpPr>
        <p:spPr bwMode="auto">
          <a:xfrm>
            <a:off x="2438400" y="361950"/>
            <a:ext cx="6400800" cy="414985"/>
          </a:xfrm>
          <a:prstGeom prst="rect">
            <a:avLst/>
          </a:prstGeom>
          <a:noFill/>
          <a:ln w="9525">
            <a:solidFill>
              <a:srgbClr val="FFA3E7"/>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130000"/>
              </a:lnSpc>
              <a:spcBef>
                <a:spcPct val="50000"/>
              </a:spcBef>
            </a:pPr>
            <a:r>
              <a:rPr lang="en-US" altLang="en-US" i="1" u="sng" dirty="0">
                <a:solidFill>
                  <a:schemeClr val="accent5">
                    <a:lumMod val="75000"/>
                  </a:schemeClr>
                </a:solidFill>
                <a:cs typeface="Arial" panose="020B0604020202020204" pitchFamily="34" charset="0"/>
              </a:rPr>
              <a:t>HĐPK 4</a:t>
            </a:r>
            <a:r>
              <a:rPr lang="en-US" altLang="en-US" i="1" dirty="0">
                <a:solidFill>
                  <a:schemeClr val="accent5">
                    <a:lumMod val="75000"/>
                  </a:schemeClr>
                </a:solidFill>
                <a:cs typeface="Arial" panose="020B0604020202020204" pitchFamily="34" charset="0"/>
              </a:rPr>
              <a:t>:</a:t>
            </a:r>
            <a:r>
              <a:rPr lang="en-US" altLang="en-US" dirty="0">
                <a:solidFill>
                  <a:schemeClr val="accent5">
                    <a:lumMod val="75000"/>
                  </a:schemeClr>
                </a:solidFill>
                <a:cs typeface="Arial" panose="020B0604020202020204" pitchFamily="34" charset="0"/>
              </a:rPr>
              <a:t> </a:t>
            </a:r>
          </a:p>
        </p:txBody>
      </p:sp>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369332"/>
          </a:xfrm>
          <a:prstGeom prst="rect">
            <a:avLst/>
          </a:prstGeom>
          <a:noFill/>
        </p:spPr>
        <p:txBody>
          <a:bodyPr wrap="square" rtlCol="0">
            <a:spAutoFit/>
          </a:bodyPr>
          <a:lstStyle/>
          <a:p>
            <a:r>
              <a:rPr lang="nl-NL" sz="1800" b="1" dirty="0">
                <a:effectLst/>
                <a:latin typeface="Arial" panose="020B0604020202020204" pitchFamily="34" charset="0"/>
                <a:ea typeface="Calibri" panose="020F0502020204030204" pitchFamily="34" charset="0"/>
              </a:rPr>
              <a:t>Mệnh đề kéo theo</a:t>
            </a:r>
            <a:endParaRPr lang="en-US" sz="1600" b="1" spc="300" dirty="0">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4" name="Hộp Văn bản 3">
                <a:extLst>
                  <a:ext uri="{FF2B5EF4-FFF2-40B4-BE49-F238E27FC236}">
                    <a16:creationId xmlns:a16="http://schemas.microsoft.com/office/drawing/2014/main" id="{8B92B18C-3E04-2869-D00A-66ACC67D55BD}"/>
                  </a:ext>
                </a:extLst>
              </p:cNvPr>
              <p:cNvSpPr txBox="1"/>
              <p:nvPr/>
            </p:nvSpPr>
            <p:spPr>
              <a:xfrm>
                <a:off x="2438400" y="952315"/>
                <a:ext cx="6553200" cy="1754326"/>
              </a:xfrm>
              <a:prstGeom prst="rect">
                <a:avLst/>
              </a:prstGeom>
              <a:noFill/>
            </p:spPr>
            <p:txBody>
              <a:bodyPr wrap="square">
                <a:spAutoFit/>
              </a:bodyPr>
              <a:lstStyle/>
              <a:p>
                <a:pPr marL="342900" indent="-342900">
                  <a:buAutoNum type="alphaLcParenR"/>
                </a:pPr>
                <a:r>
                  <a:rPr lang="en-US" dirty="0">
                    <a:solidFill>
                      <a:schemeClr val="accent4">
                        <a:lumMod val="60000"/>
                        <a:lumOff val="40000"/>
                      </a:schemeClr>
                    </a:solidFill>
                  </a:rPr>
                  <a:t>(1) </a:t>
                </a:r>
                <a:r>
                  <a:rPr lang="en-US" dirty="0" err="1">
                    <a:solidFill>
                      <a:schemeClr val="accent4">
                        <a:lumMod val="60000"/>
                        <a:lumOff val="40000"/>
                      </a:schemeClr>
                    </a:solidFill>
                  </a:rPr>
                  <a:t>và</a:t>
                </a:r>
                <a:r>
                  <a:rPr lang="en-US" dirty="0">
                    <a:solidFill>
                      <a:schemeClr val="accent4">
                        <a:lumMod val="60000"/>
                        <a:lumOff val="40000"/>
                      </a:schemeClr>
                    </a:solidFill>
                  </a:rPr>
                  <a:t> (2) </a:t>
                </a:r>
                <a:r>
                  <a:rPr lang="en-US" dirty="0" err="1">
                    <a:solidFill>
                      <a:schemeClr val="accent4">
                        <a:lumMod val="60000"/>
                        <a:lumOff val="40000"/>
                      </a:schemeClr>
                    </a:solidFill>
                  </a:rPr>
                  <a:t>đều</a:t>
                </a:r>
                <a:r>
                  <a:rPr lang="en-US" dirty="0">
                    <a:solidFill>
                      <a:schemeClr val="accent4">
                        <a:lumMod val="60000"/>
                        <a:lumOff val="40000"/>
                      </a:schemeClr>
                    </a:solidFill>
                  </a:rPr>
                  <a:t> </a:t>
                </a:r>
                <a:r>
                  <a:rPr lang="en-US" dirty="0" err="1">
                    <a:solidFill>
                      <a:schemeClr val="accent4">
                        <a:lumMod val="60000"/>
                        <a:lumOff val="40000"/>
                      </a:schemeClr>
                    </a:solidFill>
                  </a:rPr>
                  <a:t>là</a:t>
                </a:r>
                <a:r>
                  <a:rPr lang="en-US" dirty="0">
                    <a:solidFill>
                      <a:schemeClr val="accent4">
                        <a:lumMod val="60000"/>
                        <a:lumOff val="40000"/>
                      </a:schemeClr>
                    </a:solidFill>
                  </a:rPr>
                  <a:t> </a:t>
                </a:r>
                <a:r>
                  <a:rPr lang="en-US" dirty="0" err="1">
                    <a:solidFill>
                      <a:schemeClr val="accent4">
                        <a:lumMod val="60000"/>
                        <a:lumOff val="40000"/>
                      </a:schemeClr>
                    </a:solidFill>
                  </a:rPr>
                  <a:t>mệnh</a:t>
                </a:r>
                <a:r>
                  <a:rPr lang="en-US" dirty="0">
                    <a:solidFill>
                      <a:schemeClr val="accent4">
                        <a:lumMod val="60000"/>
                        <a:lumOff val="40000"/>
                      </a:schemeClr>
                    </a:solidFill>
                  </a:rPr>
                  <a:t> </a:t>
                </a:r>
                <a:r>
                  <a:rPr lang="en-US" dirty="0" err="1">
                    <a:solidFill>
                      <a:schemeClr val="accent4">
                        <a:lumMod val="60000"/>
                        <a:lumOff val="40000"/>
                      </a:schemeClr>
                    </a:solidFill>
                  </a:rPr>
                  <a:t>đề</a:t>
                </a:r>
                <a:r>
                  <a:rPr lang="en-US" dirty="0">
                    <a:solidFill>
                      <a:schemeClr val="accent4">
                        <a:lumMod val="60000"/>
                        <a:lumOff val="40000"/>
                      </a:schemeClr>
                    </a:solidFill>
                  </a:rPr>
                  <a:t> </a:t>
                </a:r>
                <a:r>
                  <a:rPr lang="en-US" dirty="0" err="1">
                    <a:solidFill>
                      <a:schemeClr val="accent4">
                        <a:lumMod val="60000"/>
                        <a:lumOff val="40000"/>
                      </a:schemeClr>
                    </a:solidFill>
                  </a:rPr>
                  <a:t>đúng</a:t>
                </a:r>
                <a:r>
                  <a:rPr lang="en-US" dirty="0">
                    <a:solidFill>
                      <a:schemeClr val="accent4">
                        <a:lumMod val="60000"/>
                        <a:lumOff val="40000"/>
                      </a:schemeClr>
                    </a:solidFill>
                  </a:rPr>
                  <a:t>.</a:t>
                </a:r>
              </a:p>
              <a:p>
                <a:br>
                  <a:rPr lang="en-US" dirty="0">
                    <a:solidFill>
                      <a:schemeClr val="accent4">
                        <a:lumMod val="60000"/>
                        <a:lumOff val="40000"/>
                      </a:schemeClr>
                    </a:solidFill>
                  </a:rPr>
                </a:br>
                <a:r>
                  <a:rPr lang="en-US" dirty="0">
                    <a:solidFill>
                      <a:schemeClr val="accent4">
                        <a:lumMod val="60000"/>
                        <a:lumOff val="40000"/>
                      </a:schemeClr>
                    </a:solidFill>
                  </a:rPr>
                  <a:t>b) </a:t>
                </a:r>
                <a:r>
                  <a:rPr lang="en-US" dirty="0" err="1">
                    <a:solidFill>
                      <a:schemeClr val="accent4">
                        <a:lumMod val="60000"/>
                        <a:lumOff val="40000"/>
                      </a:schemeClr>
                    </a:solidFill>
                  </a:rPr>
                  <a:t>Với</a:t>
                </a:r>
                <a:r>
                  <a:rPr lang="en-US" dirty="0">
                    <a:solidFill>
                      <a:schemeClr val="accent4">
                        <a:lumMod val="60000"/>
                        <a:lumOff val="40000"/>
                      </a:schemeClr>
                    </a:solidFill>
                  </a:rPr>
                  <a:t> </a:t>
                </a:r>
                <a:r>
                  <a:rPr lang="en-US" dirty="0" err="1">
                    <a:solidFill>
                      <a:schemeClr val="accent4">
                        <a:lumMod val="60000"/>
                        <a:lumOff val="40000"/>
                      </a:schemeClr>
                    </a:solidFill>
                  </a:rPr>
                  <a:t>mệnh</a:t>
                </a:r>
                <a:r>
                  <a:rPr lang="en-US" dirty="0">
                    <a:solidFill>
                      <a:schemeClr val="accent4">
                        <a:lumMod val="60000"/>
                        <a:lumOff val="40000"/>
                      </a:schemeClr>
                    </a:solidFill>
                  </a:rPr>
                  <a:t> </a:t>
                </a:r>
                <a:r>
                  <a:rPr lang="en-US" dirty="0" err="1">
                    <a:solidFill>
                      <a:schemeClr val="accent4">
                        <a:lumMod val="60000"/>
                        <a:lumOff val="40000"/>
                      </a:schemeClr>
                    </a:solidFill>
                  </a:rPr>
                  <a:t>đề</a:t>
                </a:r>
                <a:r>
                  <a:rPr lang="en-US" dirty="0">
                    <a:solidFill>
                      <a:schemeClr val="accent4">
                        <a:lumMod val="60000"/>
                        <a:lumOff val="40000"/>
                      </a:schemeClr>
                    </a:solidFill>
                  </a:rPr>
                  <a:t> (1), </a:t>
                </a:r>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a:solidFill>
                          <a:schemeClr val="accent4">
                            <a:lumMod val="60000"/>
                            <a:lumOff val="40000"/>
                          </a:schemeClr>
                        </a:solidFill>
                        <a:latin typeface="Cambria Math" panose="02040503050406030204" pitchFamily="18" charset="0"/>
                      </a:rPr>
                      <m:t>:</m:t>
                    </m:r>
                  </m:oMath>
                </a14:m>
                <a:r>
                  <a:rPr lang="en-US" dirty="0">
                    <a:solidFill>
                      <a:schemeClr val="accent4">
                        <a:lumMod val="60000"/>
                        <a:lumOff val="40000"/>
                      </a:schemeClr>
                    </a:solidFill>
                  </a:rPr>
                  <a:t> "Tam </a:t>
                </a:r>
                <a:r>
                  <a:rPr lang="en-US" dirty="0" err="1">
                    <a:solidFill>
                      <a:schemeClr val="accent4">
                        <a:lumMod val="60000"/>
                        <a:lumOff val="40000"/>
                      </a:schemeClr>
                    </a:solidFill>
                  </a:rPr>
                  <a:t>giác</a:t>
                </a:r>
                <a:r>
                  <a:rPr lang="en-US" dirty="0">
                    <a:solidFill>
                      <a:schemeClr val="accent4">
                        <a:lumMod val="60000"/>
                        <a:lumOff val="40000"/>
                      </a:schemeClr>
                    </a:solidFill>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𝐴𝐵𝐶</m:t>
                    </m:r>
                  </m:oMath>
                </a14:m>
                <a:r>
                  <a:rPr lang="en-US" dirty="0">
                    <a:solidFill>
                      <a:schemeClr val="accent4">
                        <a:lumMod val="60000"/>
                        <a:lumOff val="40000"/>
                      </a:schemeClr>
                    </a:solidFill>
                  </a:rPr>
                  <a:t> </a:t>
                </a:r>
                <a:r>
                  <a:rPr lang="en-US" dirty="0" err="1">
                    <a:solidFill>
                      <a:schemeClr val="accent4">
                        <a:lumMod val="60000"/>
                        <a:lumOff val="40000"/>
                      </a:schemeClr>
                    </a:solidFill>
                  </a:rPr>
                  <a:t>là</a:t>
                </a:r>
                <a:r>
                  <a:rPr lang="en-US" dirty="0">
                    <a:solidFill>
                      <a:schemeClr val="accent4">
                        <a:lumMod val="60000"/>
                        <a:lumOff val="40000"/>
                      </a:schemeClr>
                    </a:solidFill>
                  </a:rPr>
                  <a:t> tam </a:t>
                </a:r>
                <a:r>
                  <a:rPr lang="en-US" dirty="0" err="1">
                    <a:solidFill>
                      <a:schemeClr val="accent4">
                        <a:lumMod val="60000"/>
                        <a:lumOff val="40000"/>
                      </a:schemeClr>
                    </a:solidFill>
                  </a:rPr>
                  <a:t>giác</a:t>
                </a:r>
                <a:r>
                  <a:rPr lang="en-US" dirty="0">
                    <a:solidFill>
                      <a:schemeClr val="accent4">
                        <a:lumMod val="60000"/>
                        <a:lumOff val="40000"/>
                      </a:schemeClr>
                    </a:solidFill>
                  </a:rPr>
                  <a:t> </a:t>
                </a:r>
                <a:r>
                  <a:rPr lang="en-US" dirty="0" err="1">
                    <a:solidFill>
                      <a:schemeClr val="accent4">
                        <a:lumMod val="60000"/>
                        <a:lumOff val="40000"/>
                      </a:schemeClr>
                    </a:solidFill>
                  </a:rPr>
                  <a:t>đều</a:t>
                </a:r>
                <a:r>
                  <a:rPr lang="en-US" dirty="0">
                    <a:solidFill>
                      <a:schemeClr val="accent4">
                        <a:lumMod val="60000"/>
                        <a:lumOff val="40000"/>
                      </a:schemeClr>
                    </a:solidFill>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𝑄</m:t>
                    </m:r>
                  </m:oMath>
                </a14:m>
                <a:r>
                  <a:rPr lang="en-US" dirty="0">
                    <a:solidFill>
                      <a:schemeClr val="accent4">
                        <a:lumMod val="60000"/>
                        <a:lumOff val="40000"/>
                      </a:schemeClr>
                    </a:solidFill>
                  </a:rPr>
                  <a:t> : "Tam </a:t>
                </a:r>
                <a:r>
                  <a:rPr lang="en-US" dirty="0" err="1">
                    <a:solidFill>
                      <a:schemeClr val="accent4">
                        <a:lumMod val="60000"/>
                        <a:lumOff val="40000"/>
                      </a:schemeClr>
                    </a:solidFill>
                  </a:rPr>
                  <a:t>giác</a:t>
                </a:r>
                <a:r>
                  <a:rPr lang="en-US" dirty="0">
                    <a:solidFill>
                      <a:schemeClr val="accent4">
                        <a:lumMod val="60000"/>
                        <a:lumOff val="40000"/>
                      </a:schemeClr>
                    </a:solidFill>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𝐴𝐵𝐶</m:t>
                    </m:r>
                  </m:oMath>
                </a14:m>
                <a:r>
                  <a:rPr lang="en-US" dirty="0">
                    <a:solidFill>
                      <a:schemeClr val="accent4">
                        <a:lumMod val="60000"/>
                        <a:lumOff val="40000"/>
                      </a:schemeClr>
                    </a:solidFill>
                  </a:rPr>
                  <a:t> </a:t>
                </a:r>
                <a:r>
                  <a:rPr lang="en-US" dirty="0" err="1">
                    <a:solidFill>
                      <a:schemeClr val="accent4">
                        <a:lumMod val="60000"/>
                        <a:lumOff val="40000"/>
                      </a:schemeClr>
                    </a:solidFill>
                  </a:rPr>
                  <a:t>là</a:t>
                </a:r>
                <a:r>
                  <a:rPr lang="en-US" dirty="0">
                    <a:solidFill>
                      <a:schemeClr val="accent4">
                        <a:lumMod val="60000"/>
                        <a:lumOff val="40000"/>
                      </a:schemeClr>
                    </a:solidFill>
                  </a:rPr>
                  <a:t> tam </a:t>
                </a:r>
                <a:r>
                  <a:rPr lang="en-US" dirty="0" err="1">
                    <a:solidFill>
                      <a:schemeClr val="accent4">
                        <a:lumMod val="60000"/>
                        <a:lumOff val="40000"/>
                      </a:schemeClr>
                    </a:solidFill>
                  </a:rPr>
                  <a:t>giác</a:t>
                </a:r>
                <a:r>
                  <a:rPr lang="en-US" dirty="0">
                    <a:solidFill>
                      <a:schemeClr val="accent4">
                        <a:lumMod val="60000"/>
                        <a:lumOff val="40000"/>
                      </a:schemeClr>
                    </a:solidFill>
                  </a:rPr>
                  <a:t> </a:t>
                </a:r>
                <a:r>
                  <a:rPr lang="en-US" dirty="0" err="1">
                    <a:solidFill>
                      <a:schemeClr val="accent4">
                        <a:lumMod val="60000"/>
                        <a:lumOff val="40000"/>
                      </a:schemeClr>
                    </a:solidFill>
                  </a:rPr>
                  <a:t>cân</a:t>
                </a:r>
                <a:r>
                  <a:rPr lang="en-US" dirty="0">
                    <a:solidFill>
                      <a:schemeClr val="accent4">
                        <a:lumMod val="60000"/>
                        <a:lumOff val="40000"/>
                      </a:schemeClr>
                    </a:solidFill>
                  </a:rPr>
                  <a:t>".</a:t>
                </a:r>
              </a:p>
              <a:p>
                <a:br>
                  <a:rPr lang="en-US" dirty="0">
                    <a:solidFill>
                      <a:schemeClr val="accent4">
                        <a:lumMod val="60000"/>
                        <a:lumOff val="40000"/>
                      </a:schemeClr>
                    </a:solidFill>
                  </a:rPr>
                </a:br>
                <a:r>
                  <a:rPr lang="en-US" dirty="0">
                    <a:solidFill>
                      <a:schemeClr val="accent4">
                        <a:lumMod val="60000"/>
                        <a:lumOff val="40000"/>
                      </a:schemeClr>
                    </a:solidFill>
                  </a:rPr>
                  <a:t>Với </a:t>
                </a:r>
                <a:r>
                  <a:rPr lang="en-US" dirty="0" err="1">
                    <a:solidFill>
                      <a:schemeClr val="accent4">
                        <a:lumMod val="60000"/>
                        <a:lumOff val="40000"/>
                      </a:schemeClr>
                    </a:solidFill>
                  </a:rPr>
                  <a:t>mệnh</a:t>
                </a:r>
                <a:r>
                  <a:rPr lang="en-US" dirty="0">
                    <a:solidFill>
                      <a:schemeClr val="accent4">
                        <a:lumMod val="60000"/>
                        <a:lumOff val="40000"/>
                      </a:schemeClr>
                    </a:solidFill>
                  </a:rPr>
                  <a:t> </a:t>
                </a:r>
                <a:r>
                  <a:rPr lang="en-US" dirty="0" err="1">
                    <a:solidFill>
                      <a:schemeClr val="accent4">
                        <a:lumMod val="60000"/>
                        <a:lumOff val="40000"/>
                      </a:schemeClr>
                    </a:solidFill>
                  </a:rPr>
                  <a:t>đề</a:t>
                </a:r>
                <a:r>
                  <a:rPr lang="en-US" dirty="0">
                    <a:solidFill>
                      <a:schemeClr val="accent4">
                        <a:lumMod val="60000"/>
                        <a:lumOff val="40000"/>
                      </a:schemeClr>
                    </a:solidFill>
                  </a:rPr>
                  <a:t> (2), </a:t>
                </a:r>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a:solidFill>
                          <a:schemeClr val="accent4">
                            <a:lumMod val="60000"/>
                            <a:lumOff val="40000"/>
                          </a:schemeClr>
                        </a:solidFill>
                        <a:latin typeface="Cambria Math" panose="02040503050406030204" pitchFamily="18" charset="0"/>
                      </a:rPr>
                      <m:t>:</m:t>
                    </m:r>
                    <m:r>
                      <m:rPr>
                        <m:nor/>
                      </m:rPr>
                      <a:rPr lang="en-US" i="0">
                        <a:solidFill>
                          <a:schemeClr val="accent4">
                            <a:lumMod val="60000"/>
                            <a:lumOff val="40000"/>
                          </a:schemeClr>
                        </a:solidFill>
                      </a:rPr>
                      <m:t> </m:t>
                    </m:r>
                    <m:r>
                      <a:rPr lang="en-US">
                        <a:solidFill>
                          <a:schemeClr val="accent4">
                            <a:lumMod val="60000"/>
                            <a:lumOff val="40000"/>
                          </a:schemeClr>
                        </a:solidFill>
                        <a:latin typeface="Cambria Math" panose="02040503050406030204" pitchFamily="18" charset="0"/>
                      </a:rPr>
                      <m:t>"2</m:t>
                    </m:r>
                    <m:r>
                      <a:rPr lang="en-US" i="1">
                        <a:solidFill>
                          <a:schemeClr val="accent4">
                            <a:lumMod val="60000"/>
                            <a:lumOff val="40000"/>
                          </a:schemeClr>
                        </a:solidFill>
                        <a:latin typeface="Cambria Math" panose="02040503050406030204" pitchFamily="18" charset="0"/>
                      </a:rPr>
                      <m:t>𝑎</m:t>
                    </m:r>
                    <m:r>
                      <a:rPr lang="en-US" i="1">
                        <a:solidFill>
                          <a:schemeClr val="accent4">
                            <a:lumMod val="60000"/>
                            <a:lumOff val="40000"/>
                          </a:schemeClr>
                        </a:solidFill>
                        <a:latin typeface="Cambria Math" panose="02040503050406030204" pitchFamily="18" charset="0"/>
                      </a:rPr>
                      <m:t>−4&gt;0",</m:t>
                    </m:r>
                    <m:r>
                      <a:rPr lang="en-US" i="1">
                        <a:solidFill>
                          <a:schemeClr val="accent4">
                            <a:lumMod val="60000"/>
                            <a:lumOff val="40000"/>
                          </a:schemeClr>
                        </a:solidFill>
                        <a:latin typeface="Cambria Math" panose="02040503050406030204" pitchFamily="18" charset="0"/>
                      </a:rPr>
                      <m:t>𝑄</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𝑎</m:t>
                    </m:r>
                    <m:r>
                      <a:rPr lang="en-US">
                        <a:solidFill>
                          <a:schemeClr val="accent4">
                            <a:lumMod val="60000"/>
                            <a:lumOff val="40000"/>
                          </a:schemeClr>
                        </a:solidFill>
                        <a:latin typeface="Cambria Math" panose="02040503050406030204" pitchFamily="18" charset="0"/>
                      </a:rPr>
                      <m:t>&gt;2"</m:t>
                    </m:r>
                  </m:oMath>
                </a14:m>
                <a:r>
                  <a:rPr lang="en-US" dirty="0">
                    <a:solidFill>
                      <a:schemeClr val="accent4">
                        <a:lumMod val="60000"/>
                        <a:lumOff val="40000"/>
                      </a:schemeClr>
                    </a:solidFill>
                  </a:rPr>
                  <a:t> ". </a:t>
                </a:r>
              </a:p>
            </p:txBody>
          </p:sp>
        </mc:Choice>
        <mc:Fallback xmlns="">
          <p:sp>
            <p:nvSpPr>
              <p:cNvPr id="4" name="Hộp Văn bản 3">
                <a:extLst>
                  <a:ext uri="{FF2B5EF4-FFF2-40B4-BE49-F238E27FC236}">
                    <a16:creationId xmlns:a16="http://schemas.microsoft.com/office/drawing/2014/main" id="{8B92B18C-3E04-2869-D00A-66ACC67D55BD}"/>
                  </a:ext>
                </a:extLst>
              </p:cNvPr>
              <p:cNvSpPr txBox="1">
                <a:spLocks noRot="1" noChangeAspect="1" noMove="1" noResize="1" noEditPoints="1" noAdjustHandles="1" noChangeArrowheads="1" noChangeShapeType="1" noTextEdit="1"/>
              </p:cNvSpPr>
              <p:nvPr/>
            </p:nvSpPr>
            <p:spPr>
              <a:xfrm>
                <a:off x="2438400" y="952315"/>
                <a:ext cx="6553200" cy="1754326"/>
              </a:xfrm>
              <a:prstGeom prst="rect">
                <a:avLst/>
              </a:prstGeom>
              <a:blipFill>
                <a:blip r:embed="rId4"/>
                <a:stretch>
                  <a:fillRect l="-837" t="-2083" b="-4861"/>
                </a:stretch>
              </a:blipFill>
            </p:spPr>
            <p:txBody>
              <a:bodyPr/>
              <a:lstStyle/>
              <a:p>
                <a:r>
                  <a:rPr lang="en-US">
                    <a:noFill/>
                  </a:rPr>
                  <a:t> </a:t>
                </a:r>
              </a:p>
            </p:txBody>
          </p:sp>
        </mc:Fallback>
      </mc:AlternateContent>
    </p:spTree>
    <p:extLst>
      <p:ext uri="{BB962C8B-B14F-4D97-AF65-F5344CB8AC3E}">
        <p14:creationId xmlns:p14="http://schemas.microsoft.com/office/powerpoint/2010/main" val="224493456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369332"/>
          </a:xfrm>
          <a:prstGeom prst="rect">
            <a:avLst/>
          </a:prstGeom>
          <a:noFill/>
        </p:spPr>
        <p:txBody>
          <a:bodyPr wrap="square" rtlCol="0">
            <a:spAutoFit/>
          </a:bodyPr>
          <a:lstStyle/>
          <a:p>
            <a:r>
              <a:rPr lang="nl-NL" b="1" dirty="0">
                <a:effectLst/>
                <a:latin typeface="Arial" panose="020B0604020202020204" pitchFamily="34" charset="0"/>
                <a:ea typeface="Calibri" panose="020F0502020204030204" pitchFamily="34" charset="0"/>
                <a:cs typeface="Arial" panose="020B0604020202020204" pitchFamily="34" charset="0"/>
              </a:rPr>
              <a:t>Mệnh đề kéo theo</a:t>
            </a:r>
            <a:endParaRPr lang="en-US" sz="1600" b="1" spc="300" dirty="0">
              <a:latin typeface="Arial" pitchFamily="34" charset="0"/>
              <a:cs typeface="Arial" pitchFamily="34" charset="0"/>
            </a:endParaRPr>
          </a:p>
        </p:txBody>
      </p:sp>
      <p:sp>
        <p:nvSpPr>
          <p:cNvPr id="51" name="TextBox 8">
            <a:extLst>
              <a:ext uri="{FF2B5EF4-FFF2-40B4-BE49-F238E27FC236}">
                <a16:creationId xmlns:a16="http://schemas.microsoft.com/office/drawing/2014/main" id="{6588D997-E4C3-548F-AA39-4B1621C39561}"/>
              </a:ext>
            </a:extLst>
          </p:cNvPr>
          <p:cNvSpPr txBox="1"/>
          <p:nvPr/>
        </p:nvSpPr>
        <p:spPr>
          <a:xfrm>
            <a:off x="2438400" y="548242"/>
            <a:ext cx="2286000" cy="338554"/>
          </a:xfrm>
          <a:prstGeom prst="rect">
            <a:avLst/>
          </a:prstGeom>
          <a:noFill/>
        </p:spPr>
        <p:txBody>
          <a:bodyPr wrap="square" rtlCol="0">
            <a:spAutoFit/>
          </a:bodyPr>
          <a:lstStyle/>
          <a:p>
            <a:r>
              <a:rPr lang="nl-NL" sz="1600" b="1" spc="300" dirty="0">
                <a:solidFill>
                  <a:schemeClr val="accent5">
                    <a:lumMod val="75000"/>
                  </a:schemeClr>
                </a:solidFill>
                <a:latin typeface="Arial" panose="020B0604020202020204" pitchFamily="34" charset="0"/>
                <a:cs typeface="Arial" panose="020B0604020202020204" pitchFamily="34" charset="0"/>
              </a:rPr>
              <a:t>Kết luận</a:t>
            </a:r>
            <a:endParaRPr lang="en-US" sz="1600" b="1" spc="300" dirty="0">
              <a:solidFill>
                <a:schemeClr val="accent5">
                  <a:lumMod val="75000"/>
                </a:schemeClr>
              </a:solidFill>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38400" y="732908"/>
                <a:ext cx="6553200" cy="3151697"/>
              </a:xfrm>
              <a:prstGeom prst="rect">
                <a:avLst/>
              </a:prstGeom>
              <a:noFill/>
            </p:spPr>
            <p:txBody>
              <a:bodyPr wrap="square" rtlCol="0">
                <a:spAutoFit/>
              </a:bodyPr>
              <a:lstStyle/>
              <a:p>
                <a:pPr algn="just">
                  <a:lnSpc>
                    <a:spcPct val="150000"/>
                  </a:lnSpc>
                  <a:spcAft>
                    <a:spcPts val="800"/>
                  </a:spcAft>
                </a:pPr>
                <a:r>
                  <a:rPr lang="nl-NL"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Cho hai mệnh đề P và Q. Mệnh đề "Nếu P thì Q" được gọi là mệnh đề kéo theo, kí hiệu là </a:t>
                </a:r>
                <a14:m>
                  <m:oMath xmlns:m="http://schemas.openxmlformats.org/officeDocument/2006/math">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Cambria Math" panose="02040503050406030204" pitchFamily="18" charset="0"/>
                      </a:rPr>
                      <m:t>⇒</m:t>
                    </m:r>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𝑄</m:t>
                    </m:r>
                  </m:oMath>
                </a14:m>
                <a:r>
                  <a:rPr lang="nl-NL"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a:t>
                </a:r>
                <a:endParaRPr lang="en-US"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pPr>
                <a:r>
                  <a:rPr lang="nl-NL"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Mệnh đề </a:t>
                </a:r>
                <a14:m>
                  <m:oMath xmlns:m="http://schemas.openxmlformats.org/officeDocument/2006/math">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Cambria Math" panose="02040503050406030204" pitchFamily="18" charset="0"/>
                      </a:rPr>
                      <m:t>⇒</m:t>
                    </m:r>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𝑄</m:t>
                    </m:r>
                  </m:oMath>
                </a14:m>
                <a:r>
                  <a:rPr lang="nl-NL"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chỉ sai khi P đúng và Q sai.</a:t>
                </a:r>
                <a:endParaRPr lang="en-US"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pPr>
                <a:r>
                  <a:rPr lang="nl-NL" sz="1400" b="1" dirty="0">
                    <a:solidFill>
                      <a:schemeClr val="accent5">
                        <a:lumMod val="75000"/>
                      </a:schemeClr>
                    </a:solidFill>
                    <a:effectLst/>
                    <a:latin typeface="Arial" panose="020B0604020202020204" pitchFamily="34" charset="0"/>
                    <a:ea typeface="Calibri" panose="020F0502020204030204" pitchFamily="34" charset="0"/>
                    <a:cs typeface="Arial" panose="020B0604020202020204" pitchFamily="34" charset="0"/>
                  </a:rPr>
                  <a:t>Nhận xét:</a:t>
                </a:r>
                <a:endParaRPr lang="en-US" sz="1400" dirty="0">
                  <a:solidFill>
                    <a:schemeClr val="accent5">
                      <a:lumMod val="75000"/>
                    </a:schemeClr>
                  </a:solidFill>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pPr>
                <a:r>
                  <a:rPr lang="nl-NL"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a) Mệnh đề </a:t>
                </a:r>
                <a14:m>
                  <m:oMath xmlns:m="http://schemas.openxmlformats.org/officeDocument/2006/math">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Cambria Math" panose="02040503050406030204" pitchFamily="18" charset="0"/>
                      </a:rPr>
                      <m:t>⇒</m:t>
                    </m:r>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𝑄</m:t>
                    </m:r>
                  </m:oMath>
                </a14:m>
                <a:r>
                  <a:rPr lang="nl-NL"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còn được phát biểu là "P kéo theo Q" hoặc "Từ P suy ra Q".</a:t>
                </a:r>
                <a:endParaRPr lang="en-US"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pPr>
                <a:r>
                  <a:rPr lang="nl-NL"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b) Để xét tính đúng sai của mệnh đề </a:t>
                </a:r>
                <a14:m>
                  <m:oMath xmlns:m="http://schemas.openxmlformats.org/officeDocument/2006/math">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𝑃</m:t>
                    </m:r>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Cambria Math" panose="02040503050406030204" pitchFamily="18" charset="0"/>
                      </a:rPr>
                      <m:t>⇒</m:t>
                    </m:r>
                    <m:r>
                      <a:rPr lang="nl-NL" sz="1400" i="1">
                        <a:solidFill>
                          <a:schemeClr val="accent4">
                            <a:lumMod val="60000"/>
                            <a:lumOff val="40000"/>
                          </a:schemeClr>
                        </a:solidFill>
                        <a:effectLst/>
                        <a:latin typeface="Cambria Math" panose="02040503050406030204" pitchFamily="18" charset="0"/>
                        <a:ea typeface="Calibri" panose="020F0502020204030204" pitchFamily="34" charset="0"/>
                        <a:cs typeface="Arial" panose="020B0604020202020204" pitchFamily="34" charset="0"/>
                      </a:rPr>
                      <m:t>𝑄</m:t>
                    </m:r>
                  </m:oMath>
                </a14:m>
                <a:r>
                  <a:rPr lang="nl-NL"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 ta chỉ cần xét trường hợp P đúng. Khi đó, nếu Q đúng thì mệnh đề đúng, nếu Q sai thì mệnh đề sai. </a:t>
                </a:r>
                <a:endParaRPr lang="en-US"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pPr>
                <a:r>
                  <a:rPr lang="nl-NL" sz="1400" b="1" dirty="0">
                    <a:solidFill>
                      <a:schemeClr val="accent5">
                        <a:lumMod val="75000"/>
                      </a:schemeClr>
                    </a:solidFill>
                    <a:effectLst/>
                    <a:latin typeface="Arial" panose="020B0604020202020204" pitchFamily="34" charset="0"/>
                    <a:ea typeface="Calibri" panose="020F0502020204030204" pitchFamily="34" charset="0"/>
                    <a:cs typeface="Arial" panose="020B0604020202020204" pitchFamily="34" charset="0"/>
                  </a:rPr>
                  <a:t>Ví dụ 4 (SGK – tr 11)</a:t>
                </a:r>
                <a:endParaRPr lang="en-US" sz="1800" dirty="0">
                  <a:solidFill>
                    <a:schemeClr val="accent5">
                      <a:lumMod val="75000"/>
                    </a:schemeClr>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38400" y="732908"/>
                <a:ext cx="6553200" cy="3151697"/>
              </a:xfrm>
              <a:prstGeom prst="rect">
                <a:avLst/>
              </a:prstGeom>
              <a:blipFill>
                <a:blip r:embed="rId3"/>
                <a:stretch>
                  <a:fillRect l="-279" r="-279" b="-1161"/>
                </a:stretch>
              </a:blipFill>
            </p:spPr>
            <p:txBody>
              <a:bodyPr/>
              <a:lstStyle/>
              <a:p>
                <a:r>
                  <a:rPr lang="en-US">
                    <a:noFill/>
                  </a:rPr>
                  <a:t> </a:t>
                </a:r>
              </a:p>
            </p:txBody>
          </p:sp>
        </mc:Fallback>
      </mc:AlternateContent>
    </p:spTree>
    <p:extLst>
      <p:ext uri="{BB962C8B-B14F-4D97-AF65-F5344CB8AC3E}">
        <p14:creationId xmlns:p14="http://schemas.microsoft.com/office/powerpoint/2010/main" val="3499084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arn(inVertical)">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2">
                                            <p:txEl>
                                              <p:pRg st="0" end="0"/>
                                            </p:txEl>
                                          </p:spTgt>
                                        </p:tgtEl>
                                        <p:attrNameLst>
                                          <p:attrName>style.visibility</p:attrName>
                                        </p:attrNameLst>
                                      </p:cBhvr>
                                      <p:to>
                                        <p:strVal val="visible"/>
                                      </p:to>
                                    </p:set>
                                    <p:animEffect transition="in" filter="randombar(horizontal)">
                                      <p:cBhvr>
                                        <p:cTn id="12" dur="500"/>
                                        <p:tgtEl>
                                          <p:spTgt spid="5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2">
                                            <p:txEl>
                                              <p:pRg st="1" end="1"/>
                                            </p:txEl>
                                          </p:spTgt>
                                        </p:tgtEl>
                                        <p:attrNameLst>
                                          <p:attrName>style.visibility</p:attrName>
                                        </p:attrNameLst>
                                      </p:cBhvr>
                                      <p:to>
                                        <p:strVal val="visible"/>
                                      </p:to>
                                    </p:set>
                                    <p:animEffect transition="in" filter="randombar(horizontal)">
                                      <p:cBhvr>
                                        <p:cTn id="17" dur="500"/>
                                        <p:tgtEl>
                                          <p:spTgt spid="5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52">
                                            <p:txEl>
                                              <p:pRg st="2" end="2"/>
                                            </p:txEl>
                                          </p:spTgt>
                                        </p:tgtEl>
                                        <p:attrNameLst>
                                          <p:attrName>style.visibility</p:attrName>
                                        </p:attrNameLst>
                                      </p:cBhvr>
                                      <p:to>
                                        <p:strVal val="visible"/>
                                      </p:to>
                                    </p:set>
                                    <p:animEffect transition="in" filter="randombar(horizontal)">
                                      <p:cBhvr>
                                        <p:cTn id="22" dur="500"/>
                                        <p:tgtEl>
                                          <p:spTgt spid="5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5" presetClass="entr" presetSubtype="0" fill="hold" nodeType="clickEffect">
                                  <p:stCondLst>
                                    <p:cond delay="0"/>
                                  </p:stCondLst>
                                  <p:childTnLst>
                                    <p:set>
                                      <p:cBhvr>
                                        <p:cTn id="26" dur="1" fill="hold">
                                          <p:stCondLst>
                                            <p:cond delay="0"/>
                                          </p:stCondLst>
                                        </p:cTn>
                                        <p:tgtEl>
                                          <p:spTgt spid="52">
                                            <p:txEl>
                                              <p:pRg st="5" end="5"/>
                                            </p:txEl>
                                          </p:spTgt>
                                        </p:tgtEl>
                                        <p:attrNameLst>
                                          <p:attrName>style.visibility</p:attrName>
                                        </p:attrNameLst>
                                      </p:cBhvr>
                                      <p:to>
                                        <p:strVal val="visible"/>
                                      </p:to>
                                    </p:set>
                                    <p:animEffect transition="in" filter="fade">
                                      <p:cBhvr>
                                        <p:cTn id="27" dur="2000"/>
                                        <p:tgtEl>
                                          <p:spTgt spid="52">
                                            <p:txEl>
                                              <p:pRg st="5" end="5"/>
                                            </p:txEl>
                                          </p:spTgt>
                                        </p:tgtEl>
                                      </p:cBhvr>
                                    </p:animEffect>
                                    <p:anim calcmode="lin" valueType="num">
                                      <p:cBhvr>
                                        <p:cTn id="28" dur="2000" fill="hold"/>
                                        <p:tgtEl>
                                          <p:spTgt spid="52">
                                            <p:txEl>
                                              <p:pRg st="5" end="5"/>
                                            </p:txEl>
                                          </p:spTgt>
                                        </p:tgtEl>
                                        <p:attrNameLst>
                                          <p:attrName>ppt_w</p:attrName>
                                        </p:attrNameLst>
                                      </p:cBhvr>
                                      <p:tavLst>
                                        <p:tav tm="0" fmla="#ppt_w*sin(2.5*pi*$)">
                                          <p:val>
                                            <p:fltVal val="0"/>
                                          </p:val>
                                        </p:tav>
                                        <p:tav tm="100000">
                                          <p:val>
                                            <p:fltVal val="1"/>
                                          </p:val>
                                        </p:tav>
                                      </p:tavLst>
                                    </p:anim>
                                    <p:anim calcmode="lin" valueType="num">
                                      <p:cBhvr>
                                        <p:cTn id="29" dur="2000" fill="hold"/>
                                        <p:tgtEl>
                                          <p:spTgt spid="52">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45" presetClass="entr" presetSubtype="0" fill="hold" nodeType="clickEffect">
                                  <p:stCondLst>
                                    <p:cond delay="0"/>
                                  </p:stCondLst>
                                  <p:childTnLst>
                                    <p:set>
                                      <p:cBhvr>
                                        <p:cTn id="33" dur="1" fill="hold">
                                          <p:stCondLst>
                                            <p:cond delay="0"/>
                                          </p:stCondLst>
                                        </p:cTn>
                                        <p:tgtEl>
                                          <p:spTgt spid="52">
                                            <p:txEl>
                                              <p:pRg st="3" end="3"/>
                                            </p:txEl>
                                          </p:spTgt>
                                        </p:tgtEl>
                                        <p:attrNameLst>
                                          <p:attrName>style.visibility</p:attrName>
                                        </p:attrNameLst>
                                      </p:cBhvr>
                                      <p:to>
                                        <p:strVal val="visible"/>
                                      </p:to>
                                    </p:set>
                                    <p:animEffect transition="in" filter="fade">
                                      <p:cBhvr>
                                        <p:cTn id="34" dur="2000"/>
                                        <p:tgtEl>
                                          <p:spTgt spid="52">
                                            <p:txEl>
                                              <p:pRg st="3" end="3"/>
                                            </p:txEl>
                                          </p:spTgt>
                                        </p:tgtEl>
                                      </p:cBhvr>
                                    </p:animEffect>
                                    <p:anim calcmode="lin" valueType="num">
                                      <p:cBhvr>
                                        <p:cTn id="35" dur="2000" fill="hold"/>
                                        <p:tgtEl>
                                          <p:spTgt spid="52">
                                            <p:txEl>
                                              <p:pRg st="3" end="3"/>
                                            </p:txEl>
                                          </p:spTgt>
                                        </p:tgtEl>
                                        <p:attrNameLst>
                                          <p:attrName>ppt_w</p:attrName>
                                        </p:attrNameLst>
                                      </p:cBhvr>
                                      <p:tavLst>
                                        <p:tav tm="0" fmla="#ppt_w*sin(2.5*pi*$)">
                                          <p:val>
                                            <p:fltVal val="0"/>
                                          </p:val>
                                        </p:tav>
                                        <p:tav tm="100000">
                                          <p:val>
                                            <p:fltVal val="1"/>
                                          </p:val>
                                        </p:tav>
                                      </p:tavLst>
                                    </p:anim>
                                    <p:anim calcmode="lin" valueType="num">
                                      <p:cBhvr>
                                        <p:cTn id="36" dur="2000" fill="hold"/>
                                        <p:tgtEl>
                                          <p:spTgt spid="52">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nodeType="clickEffect">
                                  <p:stCondLst>
                                    <p:cond delay="0"/>
                                  </p:stCondLst>
                                  <p:childTnLst>
                                    <p:set>
                                      <p:cBhvr>
                                        <p:cTn id="40" dur="1" fill="hold">
                                          <p:stCondLst>
                                            <p:cond delay="0"/>
                                          </p:stCondLst>
                                        </p:cTn>
                                        <p:tgtEl>
                                          <p:spTgt spid="52">
                                            <p:txEl>
                                              <p:pRg st="4" end="4"/>
                                            </p:txEl>
                                          </p:spTgt>
                                        </p:tgtEl>
                                        <p:attrNameLst>
                                          <p:attrName>style.visibility</p:attrName>
                                        </p:attrNameLst>
                                      </p:cBhvr>
                                      <p:to>
                                        <p:strVal val="visible"/>
                                      </p:to>
                                    </p:set>
                                    <p:animEffect transition="in" filter="fade">
                                      <p:cBhvr>
                                        <p:cTn id="41" dur="2000"/>
                                        <p:tgtEl>
                                          <p:spTgt spid="52">
                                            <p:txEl>
                                              <p:pRg st="4" end="4"/>
                                            </p:txEl>
                                          </p:spTgt>
                                        </p:tgtEl>
                                      </p:cBhvr>
                                    </p:animEffect>
                                    <p:anim calcmode="lin" valueType="num">
                                      <p:cBhvr>
                                        <p:cTn id="42" dur="2000" fill="hold"/>
                                        <p:tgtEl>
                                          <p:spTgt spid="52">
                                            <p:txEl>
                                              <p:pRg st="4" end="4"/>
                                            </p:txEl>
                                          </p:spTgt>
                                        </p:tgtEl>
                                        <p:attrNameLst>
                                          <p:attrName>ppt_w</p:attrName>
                                        </p:attrNameLst>
                                      </p:cBhvr>
                                      <p:tavLst>
                                        <p:tav tm="0" fmla="#ppt_w*sin(2.5*pi*$)">
                                          <p:val>
                                            <p:fltVal val="0"/>
                                          </p:val>
                                        </p:tav>
                                        <p:tav tm="100000">
                                          <p:val>
                                            <p:fltVal val="1"/>
                                          </p:val>
                                        </p:tav>
                                      </p:tavLst>
                                    </p:anim>
                                    <p:anim calcmode="lin" valueType="num">
                                      <p:cBhvr>
                                        <p:cTn id="43" dur="2000" fill="hold"/>
                                        <p:tgtEl>
                                          <p:spTgt spid="52">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369332"/>
          </a:xfrm>
          <a:prstGeom prst="rect">
            <a:avLst/>
          </a:prstGeom>
          <a:noFill/>
        </p:spPr>
        <p:txBody>
          <a:bodyPr wrap="square" rtlCol="0">
            <a:spAutoFit/>
          </a:bodyPr>
          <a:lstStyle/>
          <a:p>
            <a:r>
              <a:rPr lang="nl-NL" b="1" dirty="0">
                <a:effectLst/>
                <a:latin typeface="Arial" panose="020B0604020202020204" pitchFamily="34" charset="0"/>
                <a:ea typeface="Calibri" panose="020F0502020204030204" pitchFamily="34" charset="0"/>
                <a:cs typeface="Arial" panose="020B0604020202020204" pitchFamily="34" charset="0"/>
              </a:rPr>
              <a:t>Mệnh đề kéo theo</a:t>
            </a:r>
            <a:endParaRPr lang="en-US" sz="1600" b="1" spc="300" dirty="0">
              <a:latin typeface="Arial" pitchFamily="34" charset="0"/>
              <a:cs typeface="Arial" pitchFamily="34" charset="0"/>
            </a:endParaRPr>
          </a:p>
        </p:txBody>
      </p:sp>
      <p:sp>
        <p:nvSpPr>
          <p:cNvPr id="51" name="TextBox 8">
            <a:extLst>
              <a:ext uri="{FF2B5EF4-FFF2-40B4-BE49-F238E27FC236}">
                <a16:creationId xmlns:a16="http://schemas.microsoft.com/office/drawing/2014/main" id="{6588D997-E4C3-548F-AA39-4B1621C39561}"/>
              </a:ext>
            </a:extLst>
          </p:cNvPr>
          <p:cNvSpPr txBox="1"/>
          <p:nvPr/>
        </p:nvSpPr>
        <p:spPr>
          <a:xfrm>
            <a:off x="2514600" y="430396"/>
            <a:ext cx="2286000" cy="416011"/>
          </a:xfrm>
          <a:prstGeom prst="rect">
            <a:avLst/>
          </a:prstGeom>
          <a:noFill/>
        </p:spPr>
        <p:txBody>
          <a:bodyPr wrap="square" rtlCol="0">
            <a:spAutoFit/>
          </a:bodyPr>
          <a:lstStyle/>
          <a:p>
            <a:pPr algn="just">
              <a:lnSpc>
                <a:spcPct val="150000"/>
              </a:lnSpc>
              <a:spcAft>
                <a:spcPts val="800"/>
              </a:spcAft>
            </a:pPr>
            <a:r>
              <a:rPr lang="nl-NL" sz="1600" b="1" dirty="0">
                <a:solidFill>
                  <a:schemeClr val="accent5">
                    <a:lumMod val="75000"/>
                  </a:schemeClr>
                </a:solidFill>
                <a:latin typeface="Arial" panose="020B0604020202020204" pitchFamily="34" charset="0"/>
                <a:ea typeface="Calibri" panose="020F0502020204030204" pitchFamily="34" charset="0"/>
                <a:cs typeface="Arial" panose="020B0604020202020204" pitchFamily="34" charset="0"/>
              </a:rPr>
              <a:t>Ví dụ 4 (SGK – tr 11)</a:t>
            </a:r>
            <a:endParaRPr lang="en-US" sz="2000" dirty="0">
              <a:solidFill>
                <a:schemeClr val="accent5">
                  <a:lumMod val="75000"/>
                </a:schemeClr>
              </a:solidFill>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514600" y="1047750"/>
                <a:ext cx="6553200" cy="1760547"/>
              </a:xfrm>
              <a:prstGeom prst="rect">
                <a:avLst/>
              </a:prstGeom>
              <a:noFill/>
            </p:spPr>
            <p:txBody>
              <a:bodyPr wrap="square" rtlCol="0">
                <a:spAutoFit/>
              </a:bodyPr>
              <a:lstStyle/>
              <a:p>
                <a:r>
                  <a:rPr lang="nl-NL" b="1" dirty="0">
                    <a:solidFill>
                      <a:schemeClr val="accent5">
                        <a:lumMod val="75000"/>
                      </a:schemeClr>
                    </a:solidFill>
                    <a:latin typeface="Arial" panose="020B0604020202020204" pitchFamily="34" charset="0"/>
                    <a:cs typeface="Arial" panose="020B0604020202020204" pitchFamily="34" charset="0"/>
                  </a:rPr>
                  <a:t>Kết luận:</a:t>
                </a:r>
                <a:endParaRPr lang="en-US" dirty="0">
                  <a:solidFill>
                    <a:schemeClr val="accent5">
                      <a:lumMod val="75000"/>
                    </a:schemeClr>
                  </a:solidFill>
                  <a:latin typeface="Arial" panose="020B0604020202020204" pitchFamily="34" charset="0"/>
                  <a:cs typeface="Arial" panose="020B0604020202020204" pitchFamily="34" charset="0"/>
                </a:endParaRPr>
              </a:p>
              <a:p>
                <a:r>
                  <a:rPr lang="nl-NL" dirty="0">
                    <a:solidFill>
                      <a:schemeClr val="accent4">
                        <a:lumMod val="60000"/>
                        <a:lumOff val="40000"/>
                      </a:schemeClr>
                    </a:solidFill>
                    <a:latin typeface="Arial" panose="020B0604020202020204" pitchFamily="34" charset="0"/>
                    <a:cs typeface="Arial" panose="020B0604020202020204" pitchFamily="34" charset="0"/>
                  </a:rPr>
                  <a:t>Khi mệnh đề </a:t>
                </a:r>
                <a14:m>
                  <m:oMath xmlns:m="http://schemas.openxmlformats.org/officeDocument/2006/math">
                    <m:r>
                      <a:rPr lang="nl-NL" i="1">
                        <a:solidFill>
                          <a:schemeClr val="accent4">
                            <a:lumMod val="60000"/>
                            <a:lumOff val="40000"/>
                          </a:schemeClr>
                        </a:solidFill>
                        <a:latin typeface="Cambria Math" panose="02040503050406030204" pitchFamily="18" charset="0"/>
                      </a:rPr>
                      <m:t>𝑃</m:t>
                    </m:r>
                    <m:r>
                      <a:rPr lang="nl-NL" i="1">
                        <a:solidFill>
                          <a:schemeClr val="accent4">
                            <a:lumMod val="60000"/>
                            <a:lumOff val="40000"/>
                          </a:schemeClr>
                        </a:solidFill>
                        <a:latin typeface="Cambria Math" panose="02040503050406030204" pitchFamily="18" charset="0"/>
                      </a:rPr>
                      <m:t>⇒</m:t>
                    </m:r>
                    <m:r>
                      <a:rPr lang="nl-NL" i="1">
                        <a:solidFill>
                          <a:schemeClr val="accent4">
                            <a:lumMod val="60000"/>
                            <a:lumOff val="40000"/>
                          </a:schemeClr>
                        </a:solidFill>
                        <a:latin typeface="Cambria Math" panose="02040503050406030204" pitchFamily="18" charset="0"/>
                      </a:rPr>
                      <m:t>𝑄</m:t>
                    </m:r>
                  </m:oMath>
                </a14:m>
                <a:r>
                  <a:rPr lang="nl-NL" dirty="0">
                    <a:solidFill>
                      <a:schemeClr val="accent4">
                        <a:lumMod val="60000"/>
                        <a:lumOff val="40000"/>
                      </a:schemeClr>
                    </a:solidFill>
                    <a:latin typeface="Arial" panose="020B0604020202020204" pitchFamily="34" charset="0"/>
                    <a:cs typeface="Arial" panose="020B0604020202020204" pitchFamily="34" charset="0"/>
                  </a:rPr>
                  <a:t> là định lí, ta nói:</a:t>
                </a:r>
                <a:endParaRPr lang="en-US" dirty="0">
                  <a:solidFill>
                    <a:schemeClr val="accent4">
                      <a:lumMod val="60000"/>
                      <a:lumOff val="40000"/>
                    </a:schemeClr>
                  </a:solidFill>
                  <a:latin typeface="Arial" panose="020B0604020202020204" pitchFamily="34" charset="0"/>
                  <a:cs typeface="Arial" panose="020B0604020202020204" pitchFamily="34" charset="0"/>
                </a:endParaRPr>
              </a:p>
              <a:p>
                <a:r>
                  <a:rPr lang="nl-NL" dirty="0">
                    <a:solidFill>
                      <a:schemeClr val="accent4">
                        <a:lumMod val="60000"/>
                        <a:lumOff val="40000"/>
                      </a:schemeClr>
                    </a:solidFill>
                    <a:latin typeface="Arial" panose="020B0604020202020204" pitchFamily="34" charset="0"/>
                    <a:cs typeface="Arial" panose="020B0604020202020204" pitchFamily="34" charset="0"/>
                  </a:rPr>
                  <a:t>P là giả thiết, Q là kết luận của định lí'; </a:t>
                </a:r>
                <a:endParaRPr lang="en-US" dirty="0">
                  <a:solidFill>
                    <a:schemeClr val="accent4">
                      <a:lumMod val="60000"/>
                      <a:lumOff val="40000"/>
                    </a:schemeClr>
                  </a:solidFill>
                  <a:latin typeface="Arial" panose="020B0604020202020204" pitchFamily="34" charset="0"/>
                  <a:cs typeface="Arial" panose="020B0604020202020204" pitchFamily="34" charset="0"/>
                </a:endParaRPr>
              </a:p>
              <a:p>
                <a:r>
                  <a:rPr lang="nl-NL" dirty="0">
                    <a:solidFill>
                      <a:schemeClr val="accent4">
                        <a:lumMod val="60000"/>
                        <a:lumOff val="40000"/>
                      </a:schemeClr>
                    </a:solidFill>
                    <a:latin typeface="Arial" panose="020B0604020202020204" pitchFamily="34" charset="0"/>
                    <a:cs typeface="Arial" panose="020B0604020202020204" pitchFamily="34" charset="0"/>
                  </a:rPr>
                  <a:t>P là điều kiện đủ để có Q;</a:t>
                </a:r>
                <a:endParaRPr lang="en-US" dirty="0">
                  <a:solidFill>
                    <a:schemeClr val="accent4">
                      <a:lumMod val="60000"/>
                      <a:lumOff val="40000"/>
                    </a:schemeClr>
                  </a:solidFill>
                  <a:latin typeface="Arial" panose="020B0604020202020204" pitchFamily="34" charset="0"/>
                  <a:cs typeface="Arial" panose="020B0604020202020204" pitchFamily="34" charset="0"/>
                </a:endParaRPr>
              </a:p>
              <a:p>
                <a:r>
                  <a:rPr lang="nl-NL" dirty="0">
                    <a:solidFill>
                      <a:schemeClr val="accent4">
                        <a:lumMod val="60000"/>
                        <a:lumOff val="40000"/>
                      </a:schemeClr>
                    </a:solidFill>
                    <a:latin typeface="Arial" panose="020B0604020202020204" pitchFamily="34" charset="0"/>
                    <a:cs typeface="Arial" panose="020B0604020202020204" pitchFamily="34" charset="0"/>
                  </a:rPr>
                  <a:t>Q là điều kiện cần để có P.</a:t>
                </a:r>
                <a:endParaRPr lang="en-US" dirty="0">
                  <a:solidFill>
                    <a:schemeClr val="accent4">
                      <a:lumMod val="60000"/>
                      <a:lumOff val="40000"/>
                    </a:schemeClr>
                  </a:solidFill>
                  <a:latin typeface="Arial" panose="020B0604020202020204" pitchFamily="34" charset="0"/>
                  <a:cs typeface="Arial" panose="020B0604020202020204" pitchFamily="34" charset="0"/>
                </a:endParaRPr>
              </a:p>
              <a:p>
                <a:pPr algn="just">
                  <a:lnSpc>
                    <a:spcPct val="150000"/>
                  </a:lnSpc>
                  <a:spcAft>
                    <a:spcPts val="800"/>
                  </a:spcAft>
                </a:pPr>
                <a:endParaRPr lang="en-US" sz="1400" dirty="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514600" y="1047750"/>
                <a:ext cx="6553200" cy="1760547"/>
              </a:xfrm>
              <a:prstGeom prst="rect">
                <a:avLst/>
              </a:prstGeom>
              <a:blipFill>
                <a:blip r:embed="rId3"/>
                <a:stretch>
                  <a:fillRect l="-837" t="-2076"/>
                </a:stretch>
              </a:blipFill>
            </p:spPr>
            <p:txBody>
              <a:bodyPr/>
              <a:lstStyle/>
              <a:p>
                <a:r>
                  <a:rPr lang="en-US">
                    <a:noFill/>
                  </a:rPr>
                  <a:t> </a:t>
                </a:r>
              </a:p>
            </p:txBody>
          </p:sp>
        </mc:Fallback>
      </mc:AlternateContent>
    </p:spTree>
    <p:extLst>
      <p:ext uri="{BB962C8B-B14F-4D97-AF65-F5344CB8AC3E}">
        <p14:creationId xmlns:p14="http://schemas.microsoft.com/office/powerpoint/2010/main" val="83718607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arn(inVertical)">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2">
                                            <p:txEl>
                                              <p:pRg st="0" end="0"/>
                                            </p:txEl>
                                          </p:spTgt>
                                        </p:tgtEl>
                                        <p:attrNameLst>
                                          <p:attrName>style.visibility</p:attrName>
                                        </p:attrNameLst>
                                      </p:cBhvr>
                                      <p:to>
                                        <p:strVal val="visible"/>
                                      </p:to>
                                    </p:set>
                                    <p:animEffect transition="in" filter="randombar(horizontal)">
                                      <p:cBhvr>
                                        <p:cTn id="12" dur="500"/>
                                        <p:tgtEl>
                                          <p:spTgt spid="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369332"/>
          </a:xfrm>
          <a:prstGeom prst="rect">
            <a:avLst/>
          </a:prstGeom>
          <a:noFill/>
        </p:spPr>
        <p:txBody>
          <a:bodyPr wrap="square" rtlCol="0">
            <a:spAutoFit/>
          </a:bodyPr>
          <a:lstStyle/>
          <a:p>
            <a:r>
              <a:rPr lang="nl-NL" b="1" dirty="0">
                <a:effectLst/>
                <a:latin typeface="Arial" panose="020B0604020202020204" pitchFamily="34" charset="0"/>
                <a:ea typeface="Calibri" panose="020F0502020204030204" pitchFamily="34" charset="0"/>
                <a:cs typeface="Arial" panose="020B0604020202020204" pitchFamily="34" charset="0"/>
              </a:rPr>
              <a:t>Mệnh đề kéo theo</a:t>
            </a:r>
            <a:endParaRPr lang="en-US" sz="1600" b="1" spc="300" dirty="0">
              <a:latin typeface="Arial" pitchFamily="34" charset="0"/>
              <a:cs typeface="Arial" pitchFamily="34" charset="0"/>
            </a:endParaRPr>
          </a:p>
        </p:txBody>
      </p:sp>
      <p:sp>
        <p:nvSpPr>
          <p:cNvPr id="51" name="TextBox 8">
            <a:extLst>
              <a:ext uri="{FF2B5EF4-FFF2-40B4-BE49-F238E27FC236}">
                <a16:creationId xmlns:a16="http://schemas.microsoft.com/office/drawing/2014/main" id="{6588D997-E4C3-548F-AA39-4B1621C39561}"/>
              </a:ext>
            </a:extLst>
          </p:cNvPr>
          <p:cNvSpPr txBox="1"/>
          <p:nvPr/>
        </p:nvSpPr>
        <p:spPr>
          <a:xfrm>
            <a:off x="2419165" y="442418"/>
            <a:ext cx="2286000" cy="369332"/>
          </a:xfrm>
          <a:prstGeom prst="rect">
            <a:avLst/>
          </a:prstGeom>
          <a:noFill/>
        </p:spPr>
        <p:txBody>
          <a:bodyPr wrap="square" rtlCol="0">
            <a:spAutoFit/>
          </a:bodyPr>
          <a:lstStyle/>
          <a:p>
            <a:r>
              <a:rPr lang="nl-NL" b="1" dirty="0">
                <a:solidFill>
                  <a:schemeClr val="accent5">
                    <a:lumMod val="75000"/>
                  </a:schemeClr>
                </a:solidFill>
                <a:latin typeface="Arial" panose="020B0604020202020204" pitchFamily="34" charset="0"/>
                <a:cs typeface="Arial" panose="020B0604020202020204" pitchFamily="34" charset="0"/>
              </a:rPr>
              <a:t>Ví dụ 5 (SGK -tr11)</a:t>
            </a:r>
            <a:endParaRPr lang="en-US" dirty="0">
              <a:solidFill>
                <a:schemeClr val="accent5">
                  <a:lumMod val="75000"/>
                </a:schemeClr>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28043" y="799728"/>
                <a:ext cx="6553200" cy="2656368"/>
              </a:xfrm>
              <a:prstGeom prst="rect">
                <a:avLst/>
              </a:prstGeom>
              <a:noFill/>
            </p:spPr>
            <p:txBody>
              <a:bodyPr wrap="square" rtlCol="0">
                <a:spAutoFit/>
              </a:bodyPr>
              <a:lstStyle/>
              <a:p>
                <a:r>
                  <a:rPr lang="nl-NL" b="1" dirty="0">
                    <a:solidFill>
                      <a:schemeClr val="accent5">
                        <a:lumMod val="75000"/>
                      </a:schemeClr>
                    </a:solidFill>
                    <a:latin typeface="Arial" panose="020B0604020202020204" pitchFamily="34" charset="0"/>
                    <a:cs typeface="Arial" panose="020B0604020202020204" pitchFamily="34" charset="0"/>
                  </a:rPr>
                  <a:t>Thực hành 5:</a:t>
                </a:r>
                <a:endParaRPr lang="en-US" dirty="0">
                  <a:solidFill>
                    <a:schemeClr val="accent5">
                      <a:lumMod val="75000"/>
                    </a:schemeClr>
                  </a:solidFill>
                  <a:latin typeface="Arial" panose="020B0604020202020204" pitchFamily="34" charset="0"/>
                  <a:cs typeface="Arial" panose="020B0604020202020204" pitchFamily="34" charset="0"/>
                </a:endParaRPr>
              </a:p>
              <a:p>
                <a:r>
                  <a:rPr lang="en-US" dirty="0">
                    <a:solidFill>
                      <a:schemeClr val="accent4">
                        <a:lumMod val="60000"/>
                        <a:lumOff val="40000"/>
                      </a:schemeClr>
                    </a:solidFill>
                    <a:latin typeface="Arial" panose="020B0604020202020204" pitchFamily="34" charset="0"/>
                    <a:cs typeface="Arial" panose="020B0604020202020204" pitchFamily="34" charset="0"/>
                  </a:rPr>
                  <a:t>a)  </a:t>
                </a:r>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𝑄</m:t>
                    </m:r>
                  </m:oMath>
                </a14:m>
                <a:r>
                  <a:rPr lang="en-US" dirty="0">
                    <a:solidFill>
                      <a:schemeClr val="accent4">
                        <a:lumMod val="60000"/>
                        <a:lumOff val="40000"/>
                      </a:schemeClr>
                    </a:solidFill>
                    <a:latin typeface="Arial" panose="020B0604020202020204" pitchFamily="34" charset="0"/>
                    <a:cs typeface="Arial" panose="020B0604020202020204" pitchFamily="34" charset="0"/>
                  </a:rPr>
                  <a:t> : "</a:t>
                </a:r>
                <a:r>
                  <a:rPr lang="en-US" dirty="0" err="1">
                    <a:solidFill>
                      <a:schemeClr val="accent4">
                        <a:lumMod val="60000"/>
                        <a:lumOff val="40000"/>
                      </a:schemeClr>
                    </a:solidFill>
                    <a:latin typeface="Arial" panose="020B0604020202020204" pitchFamily="34" charset="0"/>
                    <a:cs typeface="Arial" panose="020B0604020202020204" pitchFamily="34" charset="0"/>
                  </a:rPr>
                  <a:t>Nếu</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hai</a:t>
                </a:r>
                <a:r>
                  <a:rPr lang="en-US" dirty="0">
                    <a:solidFill>
                      <a:schemeClr val="accent4">
                        <a:lumMod val="60000"/>
                        <a:lumOff val="40000"/>
                      </a:schemeClr>
                    </a:solidFill>
                    <a:latin typeface="Arial" panose="020B0604020202020204" pitchFamily="34" charset="0"/>
                    <a:cs typeface="Arial" panose="020B0604020202020204" pitchFamily="34" charset="0"/>
                  </a:rPr>
                  <a:t> tam </a:t>
                </a:r>
                <a:r>
                  <a:rPr lang="en-US" dirty="0" err="1">
                    <a:solidFill>
                      <a:schemeClr val="accent4">
                        <a:lumMod val="60000"/>
                        <a:lumOff val="40000"/>
                      </a:schemeClr>
                    </a:solidFill>
                    <a:latin typeface="Arial" panose="020B0604020202020204" pitchFamily="34" charset="0"/>
                    <a:cs typeface="Arial" panose="020B0604020202020204" pitchFamily="34" charset="0"/>
                  </a:rPr>
                  <a:t>giác</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𝐴𝐵𝐶</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và</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𝐴</m:t>
                        </m:r>
                      </m:e>
                      <m:sup>
                        <m:r>
                          <a:rPr lang="en-US" i="1">
                            <a:solidFill>
                              <a:schemeClr val="accent4">
                                <a:lumMod val="60000"/>
                                <a:lumOff val="40000"/>
                              </a:schemeClr>
                            </a:solidFill>
                            <a:latin typeface="Cambria Math" panose="02040503050406030204" pitchFamily="18" charset="0"/>
                          </a:rPr>
                          <m:t>′</m:t>
                        </m:r>
                      </m:sup>
                    </m:sSup>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𝐵</m:t>
                        </m:r>
                      </m:e>
                      <m:sup>
                        <m:r>
                          <a:rPr lang="en-US" i="1">
                            <a:solidFill>
                              <a:schemeClr val="accent4">
                                <a:lumMod val="60000"/>
                                <a:lumOff val="40000"/>
                              </a:schemeClr>
                            </a:solidFill>
                            <a:latin typeface="Cambria Math" panose="02040503050406030204" pitchFamily="18" charset="0"/>
                          </a:rPr>
                          <m:t>′</m:t>
                        </m:r>
                      </m:sup>
                    </m:sSup>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𝐶</m:t>
                        </m:r>
                      </m:e>
                      <m:sup>
                        <m:r>
                          <a:rPr lang="en-US" i="1">
                            <a:solidFill>
                              <a:schemeClr val="accent4">
                                <a:lumMod val="60000"/>
                                <a:lumOff val="40000"/>
                              </a:schemeClr>
                            </a:solidFill>
                            <a:latin typeface="Cambria Math" panose="02040503050406030204" pitchFamily="18" charset="0"/>
                          </a:rPr>
                          <m:t>′</m:t>
                        </m:r>
                      </m:sup>
                    </m:sSup>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bằng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nhau</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thì</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diện</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tích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của</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chúng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bằng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nhau</a:t>
                </a:r>
                <a:r>
                  <a:rPr lang="en-US" dirty="0">
                    <a:solidFill>
                      <a:schemeClr val="accent4">
                        <a:lumMod val="60000"/>
                        <a:lumOff val="40000"/>
                      </a:schemeClr>
                    </a:solidFill>
                    <a:latin typeface="Arial" panose="020B0604020202020204" pitchFamily="34" charset="0"/>
                    <a:cs typeface="Arial" panose="020B0604020202020204" pitchFamily="34" charset="0"/>
                  </a:rPr>
                  <a:t>".</a:t>
                </a:r>
              </a:p>
              <a:p>
                <a:r>
                  <a:rPr lang="en-US" dirty="0">
                    <a:solidFill>
                      <a:schemeClr val="accent4">
                        <a:lumMod val="60000"/>
                        <a:lumOff val="40000"/>
                      </a:schemeClr>
                    </a:solidFill>
                    <a:latin typeface="Arial" panose="020B0604020202020204" pitchFamily="34" charset="0"/>
                    <a:cs typeface="Arial" panose="020B0604020202020204" pitchFamily="34" charset="0"/>
                  </a:rPr>
                  <a:t>b) </a:t>
                </a:r>
                <a:r>
                  <a:rPr lang="en-US" dirty="0" err="1">
                    <a:solidFill>
                      <a:schemeClr val="accent4">
                        <a:lumMod val="60000"/>
                        <a:lumOff val="40000"/>
                      </a:schemeClr>
                    </a:solidFill>
                    <a:latin typeface="Arial" panose="020B0604020202020204" pitchFamily="34" charset="0"/>
                    <a:cs typeface="Arial" panose="020B0604020202020204" pitchFamily="34" charset="0"/>
                  </a:rPr>
                  <a:t>Mệnh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𝑄</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đúng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nó</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định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lí</a:t>
                </a:r>
                <a:endParaRPr lang="en-US" dirty="0">
                  <a:solidFill>
                    <a:schemeClr val="accent4">
                      <a:lumMod val="60000"/>
                      <a:lumOff val="40000"/>
                    </a:schemeClr>
                  </a:solidFill>
                  <a:latin typeface="Arial" panose="020B0604020202020204" pitchFamily="34" charset="0"/>
                  <a:cs typeface="Arial" panose="020B0604020202020204" pitchFamily="34" charset="0"/>
                </a:endParaRPr>
              </a:p>
              <a:p>
                <a:r>
                  <a:rPr lang="en-US" dirty="0">
                    <a:solidFill>
                      <a:schemeClr val="accent4">
                        <a:lumMod val="60000"/>
                        <a:lumOff val="40000"/>
                      </a:schemeClr>
                    </a:solidFill>
                    <a:latin typeface="Arial" panose="020B0604020202020204" pitchFamily="34" charset="0"/>
                    <a:cs typeface="Arial" panose="020B0604020202020204" pitchFamily="34" charset="0"/>
                  </a:rPr>
                  <a:t>"Hai tam </a:t>
                </a:r>
                <a:r>
                  <a:rPr lang="en-US" dirty="0" err="1">
                    <a:solidFill>
                      <a:schemeClr val="accent4">
                        <a:lumMod val="60000"/>
                        <a:lumOff val="40000"/>
                      </a:schemeClr>
                    </a:solidFill>
                    <a:latin typeface="Arial" panose="020B0604020202020204" pitchFamily="34" charset="0"/>
                    <a:cs typeface="Arial" panose="020B0604020202020204" pitchFamily="34" charset="0"/>
                  </a:rPr>
                  <a:t>giác</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𝐴𝐵𝐶</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và</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𝐴</m:t>
                        </m:r>
                      </m:e>
                      <m:sup>
                        <m:r>
                          <a:rPr lang="en-US" i="1">
                            <a:solidFill>
                              <a:schemeClr val="accent4">
                                <a:lumMod val="60000"/>
                                <a:lumOff val="40000"/>
                              </a:schemeClr>
                            </a:solidFill>
                            <a:latin typeface="Cambria Math" panose="02040503050406030204" pitchFamily="18" charset="0"/>
                          </a:rPr>
                          <m:t>′</m:t>
                        </m:r>
                      </m:sup>
                    </m:sSup>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𝐵</m:t>
                        </m:r>
                      </m:e>
                      <m:sup>
                        <m:r>
                          <a:rPr lang="en-US" i="1">
                            <a:solidFill>
                              <a:schemeClr val="accent4">
                                <a:lumMod val="60000"/>
                                <a:lumOff val="40000"/>
                              </a:schemeClr>
                            </a:solidFill>
                            <a:latin typeface="Cambria Math" panose="02040503050406030204" pitchFamily="18" charset="0"/>
                          </a:rPr>
                          <m:t>′</m:t>
                        </m:r>
                      </m:sup>
                    </m:sSup>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𝐶</m:t>
                        </m:r>
                      </m:e>
                      <m:sup>
                        <m:r>
                          <a:rPr lang="en-US" i="1">
                            <a:solidFill>
                              <a:schemeClr val="accent4">
                                <a:lumMod val="60000"/>
                                <a:lumOff val="40000"/>
                              </a:schemeClr>
                            </a:solidFill>
                            <a:latin typeface="Cambria Math" panose="02040503050406030204" pitchFamily="18" charset="0"/>
                          </a:rPr>
                          <m:t>′</m:t>
                        </m:r>
                      </m:sup>
                    </m:sSup>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bằng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nhau</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điều</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kiện</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đủ</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để</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diện</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tích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của</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chúng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bằng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nhau</a:t>
                </a:r>
                <a:r>
                  <a:rPr lang="en-US" dirty="0">
                    <a:solidFill>
                      <a:schemeClr val="accent4">
                        <a:lumMod val="60000"/>
                        <a:lumOff val="40000"/>
                      </a:schemeClr>
                    </a:solidFill>
                    <a:latin typeface="Arial" panose="020B0604020202020204" pitchFamily="34" charset="0"/>
                    <a:cs typeface="Arial" panose="020B0604020202020204" pitchFamily="34" charset="0"/>
                  </a:rPr>
                  <a:t>".</a:t>
                </a:r>
              </a:p>
              <a:p>
                <a:r>
                  <a:rPr lang="en-US" dirty="0">
                    <a:solidFill>
                      <a:schemeClr val="accent4">
                        <a:lumMod val="60000"/>
                        <a:lumOff val="40000"/>
                      </a:schemeClr>
                    </a:solidFill>
                    <a:latin typeface="Arial" panose="020B0604020202020204" pitchFamily="34" charset="0"/>
                    <a:cs typeface="Arial" panose="020B0604020202020204" pitchFamily="34" charset="0"/>
                  </a:rPr>
                  <a:t>"</a:t>
                </a:r>
                <a:r>
                  <a:rPr lang="en-US" dirty="0" err="1">
                    <a:solidFill>
                      <a:schemeClr val="accent4">
                        <a:lumMod val="60000"/>
                        <a:lumOff val="40000"/>
                      </a:schemeClr>
                    </a:solidFill>
                    <a:latin typeface="Arial" panose="020B0604020202020204" pitchFamily="34" charset="0"/>
                    <a:cs typeface="Arial" panose="020B0604020202020204" pitchFamily="34" charset="0"/>
                  </a:rPr>
                  <a:t>Để</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hai</a:t>
                </a:r>
                <a:r>
                  <a:rPr lang="en-US" dirty="0">
                    <a:solidFill>
                      <a:schemeClr val="accent4">
                        <a:lumMod val="60000"/>
                        <a:lumOff val="40000"/>
                      </a:schemeClr>
                    </a:solidFill>
                    <a:latin typeface="Arial" panose="020B0604020202020204" pitchFamily="34" charset="0"/>
                    <a:cs typeface="Arial" panose="020B0604020202020204" pitchFamily="34" charset="0"/>
                  </a:rPr>
                  <a:t> tam </a:t>
                </a:r>
                <a:r>
                  <a:rPr lang="en-US" dirty="0" err="1">
                    <a:solidFill>
                      <a:schemeClr val="accent4">
                        <a:lumMod val="60000"/>
                        <a:lumOff val="40000"/>
                      </a:schemeClr>
                    </a:solidFill>
                    <a:latin typeface="Arial" panose="020B0604020202020204" pitchFamily="34" charset="0"/>
                    <a:cs typeface="Arial" panose="020B0604020202020204" pitchFamily="34" charset="0"/>
                  </a:rPr>
                  <a:t>giác</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𝐴𝐵𝐶</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và</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𝐴</m:t>
                        </m:r>
                      </m:e>
                      <m:sup>
                        <m:r>
                          <a:rPr lang="en-US" i="1">
                            <a:solidFill>
                              <a:schemeClr val="accent4">
                                <a:lumMod val="60000"/>
                                <a:lumOff val="40000"/>
                              </a:schemeClr>
                            </a:solidFill>
                            <a:latin typeface="Cambria Math" panose="02040503050406030204" pitchFamily="18" charset="0"/>
                          </a:rPr>
                          <m:t>′</m:t>
                        </m:r>
                      </m:sup>
                    </m:sSup>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𝐵</m:t>
                        </m:r>
                      </m:e>
                      <m:sup>
                        <m:r>
                          <a:rPr lang="en-US" i="1">
                            <a:solidFill>
                              <a:schemeClr val="accent4">
                                <a:lumMod val="60000"/>
                                <a:lumOff val="40000"/>
                              </a:schemeClr>
                            </a:solidFill>
                            <a:latin typeface="Cambria Math" panose="02040503050406030204" pitchFamily="18" charset="0"/>
                          </a:rPr>
                          <m:t>′</m:t>
                        </m:r>
                      </m:sup>
                    </m:sSup>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𝐶</m:t>
                        </m:r>
                      </m:e>
                      <m:sup>
                        <m:r>
                          <a:rPr lang="en-US" i="1">
                            <a:solidFill>
                              <a:schemeClr val="accent4">
                                <a:lumMod val="60000"/>
                                <a:lumOff val="40000"/>
                              </a:schemeClr>
                            </a:solidFill>
                            <a:latin typeface="Cambria Math" panose="02040503050406030204" pitchFamily="18" charset="0"/>
                          </a:rPr>
                          <m:t>′</m:t>
                        </m:r>
                      </m:sup>
                    </m:sSup>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bằng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nhau</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điều</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kiện</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cần</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chúng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có</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diện</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tích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bằng</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nhau</a:t>
                </a:r>
                <a:r>
                  <a:rPr lang="en-US" dirty="0">
                    <a:solidFill>
                      <a:schemeClr val="accent4">
                        <a:lumMod val="60000"/>
                        <a:lumOff val="40000"/>
                      </a:schemeClr>
                    </a:solidFill>
                    <a:latin typeface="Arial" panose="020B0604020202020204" pitchFamily="34" charset="0"/>
                    <a:cs typeface="Arial" panose="020B0604020202020204" pitchFamily="34" charset="0"/>
                  </a:rPr>
                  <a:t>".</a:t>
                </a:r>
              </a:p>
              <a:p>
                <a:pPr algn="just">
                  <a:lnSpc>
                    <a:spcPct val="150000"/>
                  </a:lnSpc>
                  <a:spcAft>
                    <a:spcPts val="800"/>
                  </a:spcAft>
                </a:pPr>
                <a:endParaRPr lang="en-US" sz="1400" dirty="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28043" y="799728"/>
                <a:ext cx="6553200" cy="2656368"/>
              </a:xfrm>
              <a:prstGeom prst="rect">
                <a:avLst/>
              </a:prstGeom>
              <a:blipFill>
                <a:blip r:embed="rId3"/>
                <a:stretch>
                  <a:fillRect l="-744" t="-1147"/>
                </a:stretch>
              </a:blipFill>
            </p:spPr>
            <p:txBody>
              <a:bodyPr/>
              <a:lstStyle/>
              <a:p>
                <a:r>
                  <a:rPr lang="en-US">
                    <a:noFill/>
                  </a:rPr>
                  <a:t> </a:t>
                </a:r>
              </a:p>
            </p:txBody>
          </p:sp>
        </mc:Fallback>
      </mc:AlternateContent>
    </p:spTree>
    <p:extLst>
      <p:ext uri="{BB962C8B-B14F-4D97-AF65-F5344CB8AC3E}">
        <p14:creationId xmlns:p14="http://schemas.microsoft.com/office/powerpoint/2010/main" val="36732462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arn(inVertical)">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2">
                                            <p:txEl>
                                              <p:pRg st="0" end="0"/>
                                            </p:txEl>
                                          </p:spTgt>
                                        </p:tgtEl>
                                        <p:attrNameLst>
                                          <p:attrName>style.visibility</p:attrName>
                                        </p:attrNameLst>
                                      </p:cBhvr>
                                      <p:to>
                                        <p:strVal val="visible"/>
                                      </p:to>
                                    </p:set>
                                    <p:animEffect transition="in" filter="randombar(horizontal)">
                                      <p:cBhvr>
                                        <p:cTn id="12" dur="500"/>
                                        <p:tgtEl>
                                          <p:spTgt spid="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1288751"/>
          </a:xfrm>
          <a:prstGeom prst="rect">
            <a:avLst/>
          </a:prstGeom>
          <a:noFill/>
        </p:spPr>
        <p:txBody>
          <a:bodyPr wrap="square" rtlCol="0">
            <a:spAutoFit/>
          </a:bodyPr>
          <a:lstStyle/>
          <a:p>
            <a:pPr>
              <a:lnSpc>
                <a:spcPct val="150000"/>
              </a:lnSpc>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Mệnh đề đảo. Hai mệnh đề tương đương</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p:sp>
        <p:nvSpPr>
          <p:cNvPr id="51" name="TextBox 8">
            <a:extLst>
              <a:ext uri="{FF2B5EF4-FFF2-40B4-BE49-F238E27FC236}">
                <a16:creationId xmlns:a16="http://schemas.microsoft.com/office/drawing/2014/main" id="{6588D997-E4C3-548F-AA39-4B1621C39561}"/>
              </a:ext>
            </a:extLst>
          </p:cNvPr>
          <p:cNvSpPr txBox="1"/>
          <p:nvPr/>
        </p:nvSpPr>
        <p:spPr>
          <a:xfrm>
            <a:off x="2419165" y="442418"/>
            <a:ext cx="2286000" cy="369332"/>
          </a:xfrm>
          <a:prstGeom prst="rect">
            <a:avLst/>
          </a:prstGeom>
          <a:noFill/>
        </p:spPr>
        <p:txBody>
          <a:bodyPr wrap="square" rtlCol="0">
            <a:spAutoFit/>
          </a:bodyPr>
          <a:lstStyle/>
          <a:p>
            <a:r>
              <a:rPr lang="nl-NL" b="1" dirty="0">
                <a:solidFill>
                  <a:schemeClr val="accent5">
                    <a:lumMod val="75000"/>
                  </a:schemeClr>
                </a:solidFill>
                <a:latin typeface="Arial" panose="020B0604020202020204" pitchFamily="34" charset="0"/>
                <a:cs typeface="Arial" panose="020B0604020202020204" pitchFamily="34" charset="0"/>
              </a:rPr>
              <a:t>HĐKP 5:</a:t>
            </a:r>
            <a:endParaRPr lang="en-US" dirty="0">
              <a:solidFill>
                <a:schemeClr val="accent5">
                  <a:lumMod val="75000"/>
                </a:schemeClr>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28043" y="799728"/>
                <a:ext cx="6553200" cy="4458721"/>
              </a:xfrm>
              <a:prstGeom prst="rect">
                <a:avLst/>
              </a:prstGeom>
              <a:noFill/>
            </p:spPr>
            <p:txBody>
              <a:bodyPr wrap="square" rtlCol="0">
                <a:spAutoFit/>
              </a:bodyPr>
              <a:lstStyle/>
              <a:p>
                <a:r>
                  <a:rPr lang="en-US" dirty="0">
                    <a:solidFill>
                      <a:schemeClr val="accent4">
                        <a:lumMod val="60000"/>
                        <a:lumOff val="40000"/>
                      </a:schemeClr>
                    </a:solidFill>
                    <a:latin typeface="Arial" panose="020B0604020202020204" pitchFamily="34" charset="0"/>
                    <a:cs typeface="Arial" panose="020B0604020202020204" pitchFamily="34" charset="0"/>
                  </a:rPr>
                  <a:t>a) </a:t>
                </a:r>
              </a:p>
              <a:p>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𝑃</m:t>
                    </m:r>
                  </m:oMath>
                </a14:m>
                <a:r>
                  <a:rPr lang="en-US" dirty="0">
                    <a:solidFill>
                      <a:schemeClr val="accent4">
                        <a:lumMod val="60000"/>
                        <a:lumOff val="40000"/>
                      </a:schemeClr>
                    </a:solidFill>
                    <a:latin typeface="Arial" panose="020B0604020202020204" pitchFamily="34" charset="0"/>
                    <a:cs typeface="Arial" panose="020B0604020202020204" pitchFamily="34" charset="0"/>
                  </a:rPr>
                  <a:t> :Tam </a:t>
                </a:r>
                <a:r>
                  <a:rPr lang="en-US" dirty="0" err="1">
                    <a:solidFill>
                      <a:schemeClr val="accent4">
                        <a:lumMod val="60000"/>
                        <a:lumOff val="40000"/>
                      </a:schemeClr>
                    </a:solidFill>
                    <a:latin typeface="Arial" panose="020B0604020202020204" pitchFamily="34" charset="0"/>
                    <a:cs typeface="Arial" panose="020B0604020202020204" pitchFamily="34" charset="0"/>
                  </a:rPr>
                  <a:t>giác</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𝐴𝐵𝐶</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tam </a:t>
                </a:r>
                <a:r>
                  <a:rPr lang="en-US" dirty="0" err="1">
                    <a:solidFill>
                      <a:schemeClr val="accent4">
                        <a:lumMod val="60000"/>
                        <a:lumOff val="40000"/>
                      </a:schemeClr>
                    </a:solidFill>
                    <a:latin typeface="Arial" panose="020B0604020202020204" pitchFamily="34" charset="0"/>
                    <a:cs typeface="Arial" panose="020B0604020202020204" pitchFamily="34" charset="0"/>
                  </a:rPr>
                  <a:t>giác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đều</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𝑄</m:t>
                    </m:r>
                    <m:r>
                      <a:rPr lang="en-US">
                        <a:solidFill>
                          <a:schemeClr val="accent4">
                            <a:lumMod val="60000"/>
                            <a:lumOff val="40000"/>
                          </a:schemeClr>
                        </a:solidFill>
                        <a:latin typeface="Cambria Math" panose="02040503050406030204" pitchFamily="18" charset="0"/>
                      </a:rPr>
                      <m:t>:</m:t>
                    </m:r>
                  </m:oMath>
                </a14:m>
                <a:r>
                  <a:rPr lang="en-US" dirty="0">
                    <a:solidFill>
                      <a:schemeClr val="accent4">
                        <a:lumMod val="60000"/>
                        <a:lumOff val="40000"/>
                      </a:schemeClr>
                    </a:solidFill>
                    <a:latin typeface="Arial" panose="020B0604020202020204" pitchFamily="34" charset="0"/>
                    <a:cs typeface="Arial" panose="020B0604020202020204" pitchFamily="34" charset="0"/>
                  </a:rPr>
                  <a:t> "Tam </a:t>
                </a:r>
                <a:r>
                  <a:rPr lang="en-US" dirty="0" err="1">
                    <a:solidFill>
                      <a:schemeClr val="accent4">
                        <a:lumMod val="60000"/>
                        <a:lumOff val="40000"/>
                      </a:schemeClr>
                    </a:solidFill>
                    <a:latin typeface="Arial" panose="020B0604020202020204" pitchFamily="34" charset="0"/>
                    <a:cs typeface="Arial" panose="020B0604020202020204" pitchFamily="34" charset="0"/>
                  </a:rPr>
                  <a:t>giác</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𝐴𝐵𝐶</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có</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hai</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góc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bằng</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sSup>
                      <m:sSupPr>
                        <m:ctrlPr>
                          <a:rPr lang="en-US">
                            <a:solidFill>
                              <a:schemeClr val="accent4">
                                <a:lumMod val="60000"/>
                                <a:lumOff val="40000"/>
                              </a:schemeClr>
                            </a:solidFill>
                            <a:latin typeface="Cambria Math" panose="02040503050406030204" pitchFamily="18" charset="0"/>
                          </a:rPr>
                        </m:ctrlPr>
                      </m:sSupPr>
                      <m:e>
                        <m:r>
                          <a:rPr lang="en-US">
                            <a:solidFill>
                              <a:schemeClr val="accent4">
                                <a:lumMod val="60000"/>
                                <a:lumOff val="40000"/>
                              </a:schemeClr>
                            </a:solidFill>
                            <a:latin typeface="Cambria Math" panose="02040503050406030204" pitchFamily="18" charset="0"/>
                          </a:rPr>
                          <m:t>60</m:t>
                        </m:r>
                      </m:e>
                      <m:sup>
                        <m:r>
                          <a:rPr lang="en-US">
                            <a:solidFill>
                              <a:schemeClr val="accent4">
                                <a:lumMod val="60000"/>
                                <a:lumOff val="40000"/>
                              </a:schemeClr>
                            </a:solidFill>
                            <a:latin typeface="Cambria Math" panose="02040503050406030204" pitchFamily="18" charset="0"/>
                          </a:rPr>
                          <m:t>∘</m:t>
                        </m:r>
                      </m:sup>
                    </m:sSup>
                  </m:oMath>
                </a14:m>
                <a:r>
                  <a:rPr lang="en-US" dirty="0">
                    <a:solidFill>
                      <a:schemeClr val="accent4">
                        <a:lumMod val="60000"/>
                        <a:lumOff val="40000"/>
                      </a:schemeClr>
                    </a:solidFill>
                    <a:latin typeface="Arial" panose="020B0604020202020204" pitchFamily="34" charset="0"/>
                    <a:cs typeface="Arial" panose="020B0604020202020204" pitchFamily="34" charset="0"/>
                  </a:rPr>
                  <a:t> ". </a:t>
                </a:r>
              </a:p>
              <a:p>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𝑄</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mệnh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đúng</a:t>
                </a:r>
                <a:r>
                  <a:rPr lang="en-US" dirty="0">
                    <a:solidFill>
                      <a:schemeClr val="accent4">
                        <a:lumMod val="60000"/>
                        <a:lumOff val="40000"/>
                      </a:schemeClr>
                    </a:solidFill>
                    <a:latin typeface="Arial" panose="020B0604020202020204" pitchFamily="34" charset="0"/>
                    <a:cs typeface="Arial" panose="020B0604020202020204" pitchFamily="34" charset="0"/>
                  </a:rPr>
                  <a:t>.</a:t>
                </a:r>
              </a:p>
              <a:p>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𝑎</m:t>
                    </m:r>
                    <m:r>
                      <a:rPr lang="en-US">
                        <a:solidFill>
                          <a:schemeClr val="accent4">
                            <a:lumMod val="60000"/>
                            <a:lumOff val="40000"/>
                          </a:schemeClr>
                        </a:solidFill>
                        <a:latin typeface="Cambria Math" panose="02040503050406030204" pitchFamily="18" charset="0"/>
                      </a:rPr>
                      <m:t>=2";</m:t>
                    </m:r>
                    <m:r>
                      <a:rPr lang="en-US" i="1">
                        <a:solidFill>
                          <a:schemeClr val="accent4">
                            <a:lumMod val="60000"/>
                            <a:lumOff val="40000"/>
                          </a:schemeClr>
                        </a:solidFill>
                        <a:latin typeface="Cambria Math" panose="02040503050406030204" pitchFamily="18" charset="0"/>
                      </a:rPr>
                      <m:t>𝑄</m:t>
                    </m:r>
                    <m:r>
                      <a:rPr lang="en-US">
                        <a:solidFill>
                          <a:schemeClr val="accent4">
                            <a:lumMod val="60000"/>
                            <a:lumOff val="40000"/>
                          </a:schemeClr>
                        </a:solidFill>
                        <a:latin typeface="Cambria Math" panose="02040503050406030204" pitchFamily="18" charset="0"/>
                      </a:rPr>
                      <m:t>:"</m:t>
                    </m:r>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𝑎</m:t>
                        </m:r>
                      </m:e>
                      <m:sup>
                        <m:r>
                          <a:rPr lang="en-US">
                            <a:solidFill>
                              <a:schemeClr val="accent4">
                                <a:lumMod val="60000"/>
                                <a:lumOff val="40000"/>
                              </a:schemeClr>
                            </a:solidFill>
                            <a:latin typeface="Cambria Math" panose="02040503050406030204" pitchFamily="18" charset="0"/>
                          </a:rPr>
                          <m:t>2</m:t>
                        </m:r>
                      </m:sup>
                    </m:sSup>
                    <m:r>
                      <a:rPr lang="en-US" i="1">
                        <a:solidFill>
                          <a:schemeClr val="accent4">
                            <a:lumMod val="60000"/>
                            <a:lumOff val="40000"/>
                          </a:schemeClr>
                        </a:solidFill>
                        <a:latin typeface="Cambria Math" panose="02040503050406030204" pitchFamily="18" charset="0"/>
                      </a:rPr>
                      <m:t>−</m:t>
                    </m:r>
                    <m:r>
                      <a:rPr lang="en-US">
                        <a:solidFill>
                          <a:schemeClr val="accent4">
                            <a:lumMod val="60000"/>
                            <a:lumOff val="40000"/>
                          </a:schemeClr>
                        </a:solidFill>
                        <a:latin typeface="Cambria Math" panose="02040503050406030204" pitchFamily="18" charset="0"/>
                      </a:rPr>
                      <m:t>4=0"⋅</m:t>
                    </m:r>
                  </m:oMath>
                </a14:m>
                <a:endParaRPr lang="en-US" dirty="0">
                  <a:solidFill>
                    <a:schemeClr val="accent4">
                      <a:lumMod val="60000"/>
                      <a:lumOff val="40000"/>
                    </a:schemeClr>
                  </a:solidFill>
                  <a:latin typeface="Arial" panose="020B0604020202020204" pitchFamily="34" charset="0"/>
                  <a:cs typeface="Arial" panose="020B0604020202020204" pitchFamily="34" charset="0"/>
                </a:endParaRPr>
              </a:p>
              <a:p>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𝑄</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mệnh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đúng</a:t>
                </a:r>
                <a:r>
                  <a:rPr lang="en-US" dirty="0">
                    <a:solidFill>
                      <a:schemeClr val="accent4">
                        <a:lumMod val="60000"/>
                        <a:lumOff val="40000"/>
                      </a:schemeClr>
                    </a:solidFill>
                    <a:latin typeface="Arial" panose="020B0604020202020204" pitchFamily="34" charset="0"/>
                    <a:cs typeface="Arial" panose="020B0604020202020204" pitchFamily="34" charset="0"/>
                  </a:rPr>
                  <a:t>.</a:t>
                </a:r>
              </a:p>
              <a:p>
                <a:r>
                  <a:rPr lang="en-US" dirty="0">
                    <a:solidFill>
                      <a:schemeClr val="accent4">
                        <a:lumMod val="60000"/>
                        <a:lumOff val="40000"/>
                      </a:schemeClr>
                    </a:solidFill>
                    <a:latin typeface="Arial" panose="020B0604020202020204" pitchFamily="34" charset="0"/>
                    <a:cs typeface="Arial" panose="020B0604020202020204" pitchFamily="34" charset="0"/>
                  </a:rPr>
                  <a:t>b) </a:t>
                </a:r>
                <a14:m>
                  <m:oMath xmlns:m="http://schemas.openxmlformats.org/officeDocument/2006/math">
                    <m:r>
                      <a:rPr lang="en-US" i="1">
                        <a:solidFill>
                          <a:schemeClr val="accent4">
                            <a:lumMod val="60000"/>
                            <a:lumOff val="40000"/>
                          </a:schemeClr>
                        </a:solidFill>
                        <a:latin typeface="Cambria Math" panose="02040503050406030204" pitchFamily="18" charset="0"/>
                      </a:rPr>
                      <m:t>𝑄</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𝑃</m:t>
                    </m:r>
                  </m:oMath>
                </a14:m>
                <a:r>
                  <a:rPr lang="en-US" dirty="0">
                    <a:solidFill>
                      <a:schemeClr val="accent4">
                        <a:lumMod val="60000"/>
                        <a:lumOff val="40000"/>
                      </a:schemeClr>
                    </a:solidFill>
                    <a:latin typeface="Arial" panose="020B0604020202020204" pitchFamily="34" charset="0"/>
                    <a:cs typeface="Arial" panose="020B0604020202020204" pitchFamily="34" charset="0"/>
                  </a:rPr>
                  <a:t> : '</a:t>
                </a:r>
                <a:r>
                  <a:rPr lang="en-US" dirty="0" err="1">
                    <a:solidFill>
                      <a:schemeClr val="accent4">
                        <a:lumMod val="60000"/>
                        <a:lumOff val="40000"/>
                      </a:schemeClr>
                    </a:solidFill>
                    <a:latin typeface="Arial" panose="020B0604020202020204" pitchFamily="34" charset="0"/>
                    <a:cs typeface="Arial" panose="020B0604020202020204" pitchFamily="34" charset="0"/>
                  </a:rPr>
                  <a:t>Nếu</a:t>
                </a:r>
                <a:r>
                  <a:rPr lang="en-US" dirty="0">
                    <a:solidFill>
                      <a:schemeClr val="accent4">
                        <a:lumMod val="60000"/>
                        <a:lumOff val="40000"/>
                      </a:schemeClr>
                    </a:solidFill>
                    <a:latin typeface="Arial" panose="020B0604020202020204" pitchFamily="34" charset="0"/>
                    <a:cs typeface="Arial" panose="020B0604020202020204" pitchFamily="34" charset="0"/>
                  </a:rPr>
                  <a:t> tam </a:t>
                </a:r>
                <a:r>
                  <a:rPr lang="en-US" dirty="0" err="1">
                    <a:solidFill>
                      <a:schemeClr val="accent4">
                        <a:lumMod val="60000"/>
                        <a:lumOff val="40000"/>
                      </a:schemeClr>
                    </a:solidFill>
                    <a:latin typeface="Arial" panose="020B0604020202020204" pitchFamily="34" charset="0"/>
                    <a:cs typeface="Arial" panose="020B0604020202020204" pitchFamily="34" charset="0"/>
                  </a:rPr>
                  <a:t>giác</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𝐴𝐵𝐶</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có</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hai</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góc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bằng</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sSup>
                      <m:sSupPr>
                        <m:ctrlPr>
                          <a:rPr lang="en-US">
                            <a:solidFill>
                              <a:schemeClr val="accent4">
                                <a:lumMod val="60000"/>
                                <a:lumOff val="40000"/>
                              </a:schemeClr>
                            </a:solidFill>
                            <a:latin typeface="Cambria Math" panose="02040503050406030204" pitchFamily="18" charset="0"/>
                          </a:rPr>
                        </m:ctrlPr>
                      </m:sSupPr>
                      <m:e>
                        <m:r>
                          <a:rPr lang="en-US">
                            <a:solidFill>
                              <a:schemeClr val="accent4">
                                <a:lumMod val="60000"/>
                                <a:lumOff val="40000"/>
                              </a:schemeClr>
                            </a:solidFill>
                            <a:latin typeface="Cambria Math" panose="02040503050406030204" pitchFamily="18" charset="0"/>
                          </a:rPr>
                          <m:t>60</m:t>
                        </m:r>
                      </m:e>
                      <m:sup>
                        <m:r>
                          <a:rPr lang="en-US">
                            <a:solidFill>
                              <a:schemeClr val="accent4">
                                <a:lumMod val="60000"/>
                                <a:lumOff val="40000"/>
                              </a:schemeClr>
                            </a:solidFill>
                            <a:latin typeface="Cambria Math" panose="02040503050406030204" pitchFamily="18" charset="0"/>
                          </a:rPr>
                          <m:t>∘</m:t>
                        </m:r>
                      </m:sup>
                    </m:sSup>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thì</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nó</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tam </a:t>
                </a:r>
                <a:r>
                  <a:rPr lang="en-US" dirty="0" err="1">
                    <a:solidFill>
                      <a:schemeClr val="accent4">
                        <a:lumMod val="60000"/>
                        <a:lumOff val="40000"/>
                      </a:schemeClr>
                    </a:solidFill>
                    <a:latin typeface="Arial" panose="020B0604020202020204" pitchFamily="34" charset="0"/>
                    <a:cs typeface="Arial" panose="020B0604020202020204" pitchFamily="34" charset="0"/>
                  </a:rPr>
                  <a:t>giác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đều</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mệnh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đúng</a:t>
                </a:r>
                <a:r>
                  <a:rPr lang="en-US" dirty="0">
                    <a:solidFill>
                      <a:schemeClr val="accent4">
                        <a:lumMod val="60000"/>
                        <a:lumOff val="40000"/>
                      </a:schemeClr>
                    </a:solidFill>
                    <a:latin typeface="Arial" panose="020B0604020202020204" pitchFamily="34" charset="0"/>
                    <a:cs typeface="Arial" panose="020B0604020202020204" pitchFamily="34" charset="0"/>
                  </a:rPr>
                  <a:t>.</a:t>
                </a:r>
              </a:p>
              <a:p>
                <a14:m>
                  <m:oMath xmlns:m="http://schemas.openxmlformats.org/officeDocument/2006/math">
                    <m:r>
                      <a:rPr lang="en-US" i="1">
                        <a:solidFill>
                          <a:schemeClr val="accent4">
                            <a:lumMod val="60000"/>
                            <a:lumOff val="40000"/>
                          </a:schemeClr>
                        </a:solidFill>
                        <a:latin typeface="Cambria Math" panose="02040503050406030204" pitchFamily="18" charset="0"/>
                      </a:rPr>
                      <m:t>𝑄</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𝑃</m:t>
                    </m:r>
                  </m:oMath>
                </a14:m>
                <a:r>
                  <a:rPr lang="en-US" dirty="0">
                    <a:solidFill>
                      <a:schemeClr val="accent4">
                        <a:lumMod val="60000"/>
                        <a:lumOff val="40000"/>
                      </a:schemeClr>
                    </a:solidFill>
                    <a:latin typeface="Arial" panose="020B0604020202020204" pitchFamily="34" charset="0"/>
                    <a:cs typeface="Arial" panose="020B0604020202020204" pitchFamily="34" charset="0"/>
                  </a:rPr>
                  <a:t> : "</a:t>
                </a:r>
                <a:r>
                  <a:rPr lang="en-US" dirty="0" err="1">
                    <a:solidFill>
                      <a:schemeClr val="accent4">
                        <a:lumMod val="60000"/>
                        <a:lumOff val="40000"/>
                      </a:schemeClr>
                    </a:solidFill>
                    <a:latin typeface="Arial" panose="020B0604020202020204" pitchFamily="34" charset="0"/>
                    <a:cs typeface="Arial" panose="020B0604020202020204" pitchFamily="34" charset="0"/>
                  </a:rPr>
                  <a:t>Nếu</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chemeClr val="accent4">
                                <a:lumMod val="60000"/>
                                <a:lumOff val="40000"/>
                              </a:schemeClr>
                            </a:solidFill>
                            <a:latin typeface="Cambria Math" panose="02040503050406030204" pitchFamily="18" charset="0"/>
                          </a:rPr>
                        </m:ctrlPr>
                      </m:sSupPr>
                      <m:e>
                        <m:r>
                          <a:rPr lang="en-US" i="1">
                            <a:solidFill>
                              <a:schemeClr val="accent4">
                                <a:lumMod val="60000"/>
                                <a:lumOff val="40000"/>
                              </a:schemeClr>
                            </a:solidFill>
                            <a:latin typeface="Cambria Math" panose="02040503050406030204" pitchFamily="18" charset="0"/>
                          </a:rPr>
                          <m:t>𝑎</m:t>
                        </m:r>
                      </m:e>
                      <m:sup>
                        <m:r>
                          <a:rPr lang="en-US">
                            <a:solidFill>
                              <a:schemeClr val="accent4">
                                <a:lumMod val="60000"/>
                                <a:lumOff val="40000"/>
                              </a:schemeClr>
                            </a:solidFill>
                            <a:latin typeface="Cambria Math" panose="02040503050406030204" pitchFamily="18" charset="0"/>
                          </a:rPr>
                          <m:t>2</m:t>
                        </m:r>
                      </m:sup>
                    </m:sSup>
                    <m:r>
                      <a:rPr lang="en-US" i="1">
                        <a:solidFill>
                          <a:schemeClr val="accent4">
                            <a:lumMod val="60000"/>
                            <a:lumOff val="40000"/>
                          </a:schemeClr>
                        </a:solidFill>
                        <a:latin typeface="Cambria Math" panose="02040503050406030204" pitchFamily="18" charset="0"/>
                      </a:rPr>
                      <m:t>−</m:t>
                    </m:r>
                    <m:r>
                      <a:rPr lang="en-US">
                        <a:solidFill>
                          <a:schemeClr val="accent4">
                            <a:lumMod val="60000"/>
                            <a:lumOff val="40000"/>
                          </a:schemeClr>
                        </a:solidFill>
                        <a:latin typeface="Cambria Math" panose="02040503050406030204" pitchFamily="18" charset="0"/>
                      </a:rPr>
                      <m:t>4=0</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thì</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𝑎</m:t>
                    </m:r>
                    <m:r>
                      <a:rPr lang="en-US">
                        <a:solidFill>
                          <a:schemeClr val="accent4">
                            <a:lumMod val="60000"/>
                            <a:lumOff val="40000"/>
                          </a:schemeClr>
                        </a:solidFill>
                        <a:latin typeface="Cambria Math" panose="02040503050406030204" pitchFamily="18" charset="0"/>
                      </a:rPr>
                      <m:t>=2</m:t>
                    </m:r>
                  </m:oMath>
                </a14:m>
                <a:r>
                  <a:rPr lang="en-US" dirty="0">
                    <a:solidFill>
                      <a:schemeClr val="accent4">
                        <a:lumMod val="60000"/>
                        <a:lumOff val="40000"/>
                      </a:schemeClr>
                    </a:solidFill>
                    <a:latin typeface="Arial" panose="020B0604020202020204" pitchFamily="34" charset="0"/>
                    <a:cs typeface="Arial" panose="020B0604020202020204" pitchFamily="34" charset="0"/>
                  </a:rPr>
                  <a:t> "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mệnh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sai</a:t>
                </a:r>
                <a:r>
                  <a:rPr lang="en-US" dirty="0">
                    <a:solidFill>
                      <a:schemeClr val="accent4">
                        <a:lumMod val="60000"/>
                        <a:lumOff val="40000"/>
                      </a:schemeClr>
                    </a:solidFill>
                    <a:latin typeface="Arial" panose="020B0604020202020204" pitchFamily="34" charset="0"/>
                    <a:cs typeface="Arial" panose="020B0604020202020204" pitchFamily="34" charset="0"/>
                  </a:rPr>
                  <a:t>.</a:t>
                </a:r>
                <a:endParaRPr lang="nl-NL" b="1" dirty="0">
                  <a:solidFill>
                    <a:schemeClr val="accent4">
                      <a:lumMod val="60000"/>
                      <a:lumOff val="40000"/>
                    </a:schemeClr>
                  </a:solidFill>
                  <a:latin typeface="Arial" panose="020B0604020202020204" pitchFamily="34" charset="0"/>
                  <a:cs typeface="Arial" panose="020B0604020202020204" pitchFamily="34" charset="0"/>
                </a:endParaRPr>
              </a:p>
              <a:p>
                <a:r>
                  <a:rPr lang="nl-NL" b="1" dirty="0">
                    <a:solidFill>
                      <a:schemeClr val="accent5">
                        <a:lumMod val="75000"/>
                      </a:schemeClr>
                    </a:solidFill>
                    <a:latin typeface="Arial" panose="020B0604020202020204" pitchFamily="34" charset="0"/>
                    <a:cs typeface="Arial" panose="020B0604020202020204" pitchFamily="34" charset="0"/>
                  </a:rPr>
                  <a:t>Kết luận:</a:t>
                </a:r>
                <a:endParaRPr lang="en-US" dirty="0">
                  <a:solidFill>
                    <a:schemeClr val="accent5">
                      <a:lumMod val="75000"/>
                    </a:schemeClr>
                  </a:solidFill>
                  <a:latin typeface="Arial" panose="020B0604020202020204" pitchFamily="34" charset="0"/>
                  <a:cs typeface="Arial" panose="020B0604020202020204" pitchFamily="34" charset="0"/>
                </a:endParaRPr>
              </a:p>
              <a:p>
                <a:r>
                  <a:rPr lang="nl-NL" dirty="0">
                    <a:solidFill>
                      <a:schemeClr val="accent4">
                        <a:lumMod val="60000"/>
                        <a:lumOff val="40000"/>
                      </a:schemeClr>
                    </a:solidFill>
                    <a:latin typeface="Arial" panose="020B0604020202020204" pitchFamily="34" charset="0"/>
                    <a:cs typeface="Arial" panose="020B0604020202020204" pitchFamily="34" charset="0"/>
                  </a:rPr>
                  <a:t>Mệnh đề </a:t>
                </a:r>
                <a14:m>
                  <m:oMath xmlns:m="http://schemas.openxmlformats.org/officeDocument/2006/math">
                    <m:r>
                      <a:rPr lang="en-US" i="1">
                        <a:solidFill>
                          <a:schemeClr val="accent4">
                            <a:lumMod val="60000"/>
                            <a:lumOff val="40000"/>
                          </a:schemeClr>
                        </a:solidFill>
                        <a:latin typeface="Cambria Math" panose="02040503050406030204" pitchFamily="18" charset="0"/>
                      </a:rPr>
                      <m:t>𝑄</m:t>
                    </m:r>
                    <m:r>
                      <a:rPr lang="en-US">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𝑃</m:t>
                    </m:r>
                  </m:oMath>
                </a14:m>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được</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gọi</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là</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mệnh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đảo</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của</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mệnh</a:t>
                </a:r>
                <a:r>
                  <a:rPr lang="en-US" dirty="0">
                    <a:solidFill>
                      <a:schemeClr val="accent4">
                        <a:lumMod val="60000"/>
                        <a:lumOff val="40000"/>
                      </a:schemeClr>
                    </a:solidFill>
                    <a:latin typeface="Arial" panose="020B0604020202020204" pitchFamily="34" charset="0"/>
                    <a:cs typeface="Arial" panose="020B0604020202020204" pitchFamily="34" charset="0"/>
                  </a:rPr>
                  <a:t> </a:t>
                </a:r>
                <a:r>
                  <a:rPr lang="en-US" dirty="0" err="1">
                    <a:solidFill>
                      <a:schemeClr val="accent4">
                        <a:lumMod val="60000"/>
                        <a:lumOff val="40000"/>
                      </a:schemeClr>
                    </a:solidFill>
                    <a:latin typeface="Arial" panose="020B0604020202020204" pitchFamily="34" charset="0"/>
                    <a:cs typeface="Arial" panose="020B0604020202020204" pitchFamily="34" charset="0"/>
                  </a:rPr>
                  <a:t>đề</a:t>
                </a:r>
                <a:r>
                  <a:rPr lang="en-US" dirty="0">
                    <a:solidFill>
                      <a:schemeClr val="accent4">
                        <a:lumMod val="60000"/>
                        <a:lumOff val="40000"/>
                      </a:schemeClr>
                    </a:solidFill>
                    <a:latin typeface="Arial" panose="020B0604020202020204" pitchFamily="34" charset="0"/>
                    <a:cs typeface="Arial" panose="020B0604020202020204" pitchFamily="34" charset="0"/>
                  </a:rPr>
                  <a:t> </a:t>
                </a:r>
                <a14:m>
                  <m:oMath xmlns:m="http://schemas.openxmlformats.org/officeDocument/2006/math">
                    <m:r>
                      <a:rPr lang="en-US" i="1">
                        <a:solidFill>
                          <a:schemeClr val="accent4">
                            <a:lumMod val="60000"/>
                            <a:lumOff val="40000"/>
                          </a:schemeClr>
                        </a:solidFill>
                        <a:latin typeface="Cambria Math" panose="02040503050406030204" pitchFamily="18" charset="0"/>
                      </a:rPr>
                      <m:t>𝑃</m:t>
                    </m:r>
                    <m:r>
                      <a:rPr lang="en-US" i="1">
                        <a:solidFill>
                          <a:schemeClr val="accent4">
                            <a:lumMod val="60000"/>
                            <a:lumOff val="40000"/>
                          </a:schemeClr>
                        </a:solidFill>
                        <a:latin typeface="Cambria Math" panose="02040503050406030204" pitchFamily="18" charset="0"/>
                      </a:rPr>
                      <m:t>⇒</m:t>
                    </m:r>
                    <m:r>
                      <a:rPr lang="en-US" i="1">
                        <a:solidFill>
                          <a:schemeClr val="accent4">
                            <a:lumMod val="60000"/>
                            <a:lumOff val="40000"/>
                          </a:schemeClr>
                        </a:solidFill>
                        <a:latin typeface="Cambria Math" panose="02040503050406030204" pitchFamily="18" charset="0"/>
                      </a:rPr>
                      <m:t>𝑄</m:t>
                    </m:r>
                  </m:oMath>
                </a14:m>
                <a:r>
                  <a:rPr lang="en-US" dirty="0">
                    <a:solidFill>
                      <a:schemeClr val="accent4">
                        <a:lumMod val="60000"/>
                        <a:lumOff val="40000"/>
                      </a:schemeClr>
                    </a:solidFill>
                    <a:latin typeface="Arial" panose="020B0604020202020204" pitchFamily="34" charset="0"/>
                    <a:cs typeface="Arial" panose="020B0604020202020204" pitchFamily="34" charset="0"/>
                  </a:rPr>
                  <a:t>.</a:t>
                </a:r>
              </a:p>
              <a:p>
                <a:pPr algn="just">
                  <a:lnSpc>
                    <a:spcPct val="150000"/>
                  </a:lnSpc>
                  <a:spcAft>
                    <a:spcPts val="800"/>
                  </a:spcAft>
                </a:pPr>
                <a:r>
                  <a:rPr lang="nl-NL" b="1" dirty="0">
                    <a:solidFill>
                      <a:schemeClr val="accent5">
                        <a:lumMod val="75000"/>
                      </a:schemeClr>
                    </a:solidFill>
                    <a:latin typeface="Arial" panose="020B0604020202020204" pitchFamily="34" charset="0"/>
                    <a:cs typeface="Arial" panose="020B0604020202020204" pitchFamily="34" charset="0"/>
                  </a:rPr>
                  <a:t>Chú ý:</a:t>
                </a:r>
                <a:r>
                  <a:rPr lang="nl-NL" dirty="0">
                    <a:solidFill>
                      <a:schemeClr val="accent5">
                        <a:lumMod val="75000"/>
                      </a:schemeClr>
                    </a:solidFill>
                    <a:latin typeface="Arial" panose="020B0604020202020204" pitchFamily="34" charset="0"/>
                    <a:cs typeface="Arial" panose="020B0604020202020204" pitchFamily="34" charset="0"/>
                  </a:rPr>
                  <a:t> </a:t>
                </a:r>
              </a:p>
              <a:p>
                <a:pPr algn="just">
                  <a:lnSpc>
                    <a:spcPct val="150000"/>
                  </a:lnSpc>
                  <a:spcAft>
                    <a:spcPts val="800"/>
                  </a:spcAft>
                </a:pPr>
                <a:r>
                  <a:rPr lang="nl-NL" dirty="0">
                    <a:solidFill>
                      <a:schemeClr val="accent4">
                        <a:lumMod val="60000"/>
                        <a:lumOff val="40000"/>
                      </a:schemeClr>
                    </a:solidFill>
                    <a:latin typeface="Arial" panose="020B0604020202020204" pitchFamily="34" charset="0"/>
                    <a:cs typeface="Arial" panose="020B0604020202020204" pitchFamily="34" charset="0"/>
                  </a:rPr>
                  <a:t>Mệnh đề đảo của một mệnh đề không nhất thiết là đúng</a:t>
                </a:r>
                <a:r>
                  <a:rPr lang="nl-NL" sz="1600" dirty="0">
                    <a:solidFill>
                      <a:schemeClr val="accent4">
                        <a:lumMod val="60000"/>
                        <a:lumOff val="40000"/>
                      </a:schemeClr>
                    </a:solidFill>
                    <a:latin typeface="Arial" panose="020B0604020202020204" pitchFamily="34" charset="0"/>
                    <a:cs typeface="Arial" panose="020B0604020202020204" pitchFamily="34" charset="0"/>
                  </a:rPr>
                  <a:t>.</a:t>
                </a:r>
                <a:endParaRPr lang="en-US" sz="1600" dirty="0">
                  <a:solidFill>
                    <a:schemeClr val="accent4">
                      <a:lumMod val="60000"/>
                      <a:lumOff val="40000"/>
                    </a:schemeClr>
                  </a:solidFill>
                  <a:latin typeface="Arial" panose="020B0604020202020204" pitchFamily="34" charset="0"/>
                  <a:cs typeface="Arial" panose="020B0604020202020204" pitchFamily="34" charset="0"/>
                </a:endParaRPr>
              </a:p>
              <a:p>
                <a:pPr algn="just">
                  <a:lnSpc>
                    <a:spcPct val="150000"/>
                  </a:lnSpc>
                  <a:spcAft>
                    <a:spcPts val="800"/>
                  </a:spcAft>
                </a:pPr>
                <a:endParaRPr lang="en-US" sz="1400" dirty="0">
                  <a:solidFill>
                    <a:schemeClr val="accent4">
                      <a:lumMod val="60000"/>
                      <a:lumOff val="40000"/>
                    </a:schemeClr>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28043" y="799728"/>
                <a:ext cx="6553200" cy="4458721"/>
              </a:xfrm>
              <a:prstGeom prst="rect">
                <a:avLst/>
              </a:prstGeom>
              <a:blipFill>
                <a:blip r:embed="rId3"/>
                <a:stretch>
                  <a:fillRect l="-744" t="-683" r="-465"/>
                </a:stretch>
              </a:blipFill>
            </p:spPr>
            <p:txBody>
              <a:bodyPr/>
              <a:lstStyle/>
              <a:p>
                <a:r>
                  <a:rPr lang="en-US">
                    <a:noFill/>
                  </a:rPr>
                  <a:t> </a:t>
                </a:r>
              </a:p>
            </p:txBody>
          </p:sp>
        </mc:Fallback>
      </mc:AlternateContent>
    </p:spTree>
    <p:extLst>
      <p:ext uri="{BB962C8B-B14F-4D97-AF65-F5344CB8AC3E}">
        <p14:creationId xmlns:p14="http://schemas.microsoft.com/office/powerpoint/2010/main" val="24353432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2">
                                            <p:txEl>
                                              <p:pRg st="0" end="0"/>
                                            </p:txEl>
                                          </p:spTgt>
                                        </p:tgtEl>
                                        <p:attrNameLst>
                                          <p:attrName>style.visibility</p:attrName>
                                        </p:attrNameLst>
                                      </p:cBhvr>
                                      <p:to>
                                        <p:strVal val="visible"/>
                                      </p:to>
                                    </p:set>
                                    <p:animEffect transition="in" filter="fade">
                                      <p:cBhvr>
                                        <p:cTn id="13" dur="1000"/>
                                        <p:tgtEl>
                                          <p:spTgt spid="52">
                                            <p:txEl>
                                              <p:pRg st="0" end="0"/>
                                            </p:txEl>
                                          </p:spTgt>
                                        </p:tgtEl>
                                      </p:cBhvr>
                                    </p:animEffect>
                                    <p:anim calcmode="lin" valueType="num">
                                      <p:cBhvr>
                                        <p:cTn id="14" dur="1000" fill="hold"/>
                                        <p:tgtEl>
                                          <p:spTgt spid="52">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5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2">
                                            <p:txEl>
                                              <p:pRg st="1" end="1"/>
                                            </p:txEl>
                                          </p:spTgt>
                                        </p:tgtEl>
                                        <p:attrNameLst>
                                          <p:attrName>style.visibility</p:attrName>
                                        </p:attrNameLst>
                                      </p:cBhvr>
                                      <p:to>
                                        <p:strVal val="visible"/>
                                      </p:to>
                                    </p:set>
                                    <p:animEffect transition="in" filter="fade">
                                      <p:cBhvr>
                                        <p:cTn id="20" dur="1000"/>
                                        <p:tgtEl>
                                          <p:spTgt spid="52">
                                            <p:txEl>
                                              <p:pRg st="1" end="1"/>
                                            </p:txEl>
                                          </p:spTgt>
                                        </p:tgtEl>
                                      </p:cBhvr>
                                    </p:animEffect>
                                    <p:anim calcmode="lin" valueType="num">
                                      <p:cBhvr>
                                        <p:cTn id="21" dur="1000" fill="hold"/>
                                        <p:tgtEl>
                                          <p:spTgt spid="52">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5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2">
                                            <p:txEl>
                                              <p:pRg st="2" end="2"/>
                                            </p:txEl>
                                          </p:spTgt>
                                        </p:tgtEl>
                                        <p:attrNameLst>
                                          <p:attrName>style.visibility</p:attrName>
                                        </p:attrNameLst>
                                      </p:cBhvr>
                                      <p:to>
                                        <p:strVal val="visible"/>
                                      </p:to>
                                    </p:set>
                                    <p:animEffect transition="in" filter="fade">
                                      <p:cBhvr>
                                        <p:cTn id="27" dur="1000"/>
                                        <p:tgtEl>
                                          <p:spTgt spid="52">
                                            <p:txEl>
                                              <p:pRg st="2" end="2"/>
                                            </p:txEl>
                                          </p:spTgt>
                                        </p:tgtEl>
                                      </p:cBhvr>
                                    </p:animEffect>
                                    <p:anim calcmode="lin" valueType="num">
                                      <p:cBhvr>
                                        <p:cTn id="28" dur="1000" fill="hold"/>
                                        <p:tgtEl>
                                          <p:spTgt spid="52">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5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52">
                                            <p:txEl>
                                              <p:pRg st="3" end="3"/>
                                            </p:txEl>
                                          </p:spTgt>
                                        </p:tgtEl>
                                        <p:attrNameLst>
                                          <p:attrName>style.visibility</p:attrName>
                                        </p:attrNameLst>
                                      </p:cBhvr>
                                      <p:to>
                                        <p:strVal val="visible"/>
                                      </p:to>
                                    </p:set>
                                    <p:animEffect transition="in" filter="fade">
                                      <p:cBhvr>
                                        <p:cTn id="34" dur="1000"/>
                                        <p:tgtEl>
                                          <p:spTgt spid="52">
                                            <p:txEl>
                                              <p:pRg st="3" end="3"/>
                                            </p:txEl>
                                          </p:spTgt>
                                        </p:tgtEl>
                                      </p:cBhvr>
                                    </p:animEffect>
                                    <p:anim calcmode="lin" valueType="num">
                                      <p:cBhvr>
                                        <p:cTn id="35" dur="1000" fill="hold"/>
                                        <p:tgtEl>
                                          <p:spTgt spid="52">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5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52">
                                            <p:txEl>
                                              <p:pRg st="4" end="4"/>
                                            </p:txEl>
                                          </p:spTgt>
                                        </p:tgtEl>
                                        <p:attrNameLst>
                                          <p:attrName>style.visibility</p:attrName>
                                        </p:attrNameLst>
                                      </p:cBhvr>
                                      <p:to>
                                        <p:strVal val="visible"/>
                                      </p:to>
                                    </p:set>
                                    <p:animEffect transition="in" filter="fade">
                                      <p:cBhvr>
                                        <p:cTn id="41" dur="1000"/>
                                        <p:tgtEl>
                                          <p:spTgt spid="52">
                                            <p:txEl>
                                              <p:pRg st="4" end="4"/>
                                            </p:txEl>
                                          </p:spTgt>
                                        </p:tgtEl>
                                      </p:cBhvr>
                                    </p:animEffect>
                                    <p:anim calcmode="lin" valueType="num">
                                      <p:cBhvr>
                                        <p:cTn id="42" dur="1000" fill="hold"/>
                                        <p:tgtEl>
                                          <p:spTgt spid="52">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5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52">
                                            <p:txEl>
                                              <p:pRg st="5" end="5"/>
                                            </p:txEl>
                                          </p:spTgt>
                                        </p:tgtEl>
                                        <p:attrNameLst>
                                          <p:attrName>style.visibility</p:attrName>
                                        </p:attrNameLst>
                                      </p:cBhvr>
                                      <p:to>
                                        <p:strVal val="visible"/>
                                      </p:to>
                                    </p:set>
                                    <p:animEffect transition="in" filter="fade">
                                      <p:cBhvr>
                                        <p:cTn id="48" dur="1000"/>
                                        <p:tgtEl>
                                          <p:spTgt spid="52">
                                            <p:txEl>
                                              <p:pRg st="5" end="5"/>
                                            </p:txEl>
                                          </p:spTgt>
                                        </p:tgtEl>
                                      </p:cBhvr>
                                    </p:animEffect>
                                    <p:anim calcmode="lin" valueType="num">
                                      <p:cBhvr>
                                        <p:cTn id="49" dur="1000" fill="hold"/>
                                        <p:tgtEl>
                                          <p:spTgt spid="52">
                                            <p:txEl>
                                              <p:pRg st="5" end="5"/>
                                            </p:txEl>
                                          </p:spTgt>
                                        </p:tgtEl>
                                        <p:attrNameLst>
                                          <p:attrName>ppt_x</p:attrName>
                                        </p:attrNameLst>
                                      </p:cBhvr>
                                      <p:tavLst>
                                        <p:tav tm="0">
                                          <p:val>
                                            <p:strVal val="#ppt_x"/>
                                          </p:val>
                                        </p:tav>
                                        <p:tav tm="100000">
                                          <p:val>
                                            <p:strVal val="#ppt_x"/>
                                          </p:val>
                                        </p:tav>
                                      </p:tavLst>
                                    </p:anim>
                                    <p:anim calcmode="lin" valueType="num">
                                      <p:cBhvr>
                                        <p:cTn id="50" dur="1000" fill="hold"/>
                                        <p:tgtEl>
                                          <p:spTgt spid="5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52">
                                            <p:txEl>
                                              <p:pRg st="6" end="6"/>
                                            </p:txEl>
                                          </p:spTgt>
                                        </p:tgtEl>
                                        <p:attrNameLst>
                                          <p:attrName>style.visibility</p:attrName>
                                        </p:attrNameLst>
                                      </p:cBhvr>
                                      <p:to>
                                        <p:strVal val="visible"/>
                                      </p:to>
                                    </p:set>
                                    <p:animEffect transition="in" filter="fade">
                                      <p:cBhvr>
                                        <p:cTn id="55" dur="1000"/>
                                        <p:tgtEl>
                                          <p:spTgt spid="52">
                                            <p:txEl>
                                              <p:pRg st="6" end="6"/>
                                            </p:txEl>
                                          </p:spTgt>
                                        </p:tgtEl>
                                      </p:cBhvr>
                                    </p:animEffect>
                                    <p:anim calcmode="lin" valueType="num">
                                      <p:cBhvr>
                                        <p:cTn id="56" dur="1000" fill="hold"/>
                                        <p:tgtEl>
                                          <p:spTgt spid="52">
                                            <p:txEl>
                                              <p:pRg st="6" end="6"/>
                                            </p:txEl>
                                          </p:spTgt>
                                        </p:tgtEl>
                                        <p:attrNameLst>
                                          <p:attrName>ppt_x</p:attrName>
                                        </p:attrNameLst>
                                      </p:cBhvr>
                                      <p:tavLst>
                                        <p:tav tm="0">
                                          <p:val>
                                            <p:strVal val="#ppt_x"/>
                                          </p:val>
                                        </p:tav>
                                        <p:tav tm="100000">
                                          <p:val>
                                            <p:strVal val="#ppt_x"/>
                                          </p:val>
                                        </p:tav>
                                      </p:tavLst>
                                    </p:anim>
                                    <p:anim calcmode="lin" valueType="num">
                                      <p:cBhvr>
                                        <p:cTn id="57" dur="1000" fill="hold"/>
                                        <p:tgtEl>
                                          <p:spTgt spid="5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52">
                                            <p:txEl>
                                              <p:pRg st="7" end="7"/>
                                            </p:txEl>
                                          </p:spTgt>
                                        </p:tgtEl>
                                        <p:attrNameLst>
                                          <p:attrName>style.visibility</p:attrName>
                                        </p:attrNameLst>
                                      </p:cBhvr>
                                      <p:to>
                                        <p:strVal val="visible"/>
                                      </p:to>
                                    </p:set>
                                    <p:animEffect transition="in" filter="fade">
                                      <p:cBhvr>
                                        <p:cTn id="62" dur="1000"/>
                                        <p:tgtEl>
                                          <p:spTgt spid="52">
                                            <p:txEl>
                                              <p:pRg st="7" end="7"/>
                                            </p:txEl>
                                          </p:spTgt>
                                        </p:tgtEl>
                                      </p:cBhvr>
                                    </p:animEffect>
                                    <p:anim calcmode="lin" valueType="num">
                                      <p:cBhvr>
                                        <p:cTn id="63" dur="1000" fill="hold"/>
                                        <p:tgtEl>
                                          <p:spTgt spid="52">
                                            <p:txEl>
                                              <p:pRg st="7" end="7"/>
                                            </p:txEl>
                                          </p:spTgt>
                                        </p:tgtEl>
                                        <p:attrNameLst>
                                          <p:attrName>ppt_x</p:attrName>
                                        </p:attrNameLst>
                                      </p:cBhvr>
                                      <p:tavLst>
                                        <p:tav tm="0">
                                          <p:val>
                                            <p:strVal val="#ppt_x"/>
                                          </p:val>
                                        </p:tav>
                                        <p:tav tm="100000">
                                          <p:val>
                                            <p:strVal val="#ppt_x"/>
                                          </p:val>
                                        </p:tav>
                                      </p:tavLst>
                                    </p:anim>
                                    <p:anim calcmode="lin" valueType="num">
                                      <p:cBhvr>
                                        <p:cTn id="64" dur="1000" fill="hold"/>
                                        <p:tgtEl>
                                          <p:spTgt spid="5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52">
                                            <p:txEl>
                                              <p:pRg st="8" end="8"/>
                                            </p:txEl>
                                          </p:spTgt>
                                        </p:tgtEl>
                                        <p:attrNameLst>
                                          <p:attrName>style.visibility</p:attrName>
                                        </p:attrNameLst>
                                      </p:cBhvr>
                                      <p:to>
                                        <p:strVal val="visible"/>
                                      </p:to>
                                    </p:set>
                                    <p:animEffect transition="in" filter="fade">
                                      <p:cBhvr>
                                        <p:cTn id="69" dur="1000"/>
                                        <p:tgtEl>
                                          <p:spTgt spid="52">
                                            <p:txEl>
                                              <p:pRg st="8" end="8"/>
                                            </p:txEl>
                                          </p:spTgt>
                                        </p:tgtEl>
                                      </p:cBhvr>
                                    </p:animEffect>
                                    <p:anim calcmode="lin" valueType="num">
                                      <p:cBhvr>
                                        <p:cTn id="70" dur="1000" fill="hold"/>
                                        <p:tgtEl>
                                          <p:spTgt spid="52">
                                            <p:txEl>
                                              <p:pRg st="8" end="8"/>
                                            </p:txEl>
                                          </p:spTgt>
                                        </p:tgtEl>
                                        <p:attrNameLst>
                                          <p:attrName>ppt_x</p:attrName>
                                        </p:attrNameLst>
                                      </p:cBhvr>
                                      <p:tavLst>
                                        <p:tav tm="0">
                                          <p:val>
                                            <p:strVal val="#ppt_x"/>
                                          </p:val>
                                        </p:tav>
                                        <p:tav tm="100000">
                                          <p:val>
                                            <p:strVal val="#ppt_x"/>
                                          </p:val>
                                        </p:tav>
                                      </p:tavLst>
                                    </p:anim>
                                    <p:anim calcmode="lin" valueType="num">
                                      <p:cBhvr>
                                        <p:cTn id="71" dur="1000" fill="hold"/>
                                        <p:tgtEl>
                                          <p:spTgt spid="5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nodeType="clickEffect">
                                  <p:stCondLst>
                                    <p:cond delay="0"/>
                                  </p:stCondLst>
                                  <p:childTnLst>
                                    <p:set>
                                      <p:cBhvr>
                                        <p:cTn id="75" dur="1" fill="hold">
                                          <p:stCondLst>
                                            <p:cond delay="0"/>
                                          </p:stCondLst>
                                        </p:cTn>
                                        <p:tgtEl>
                                          <p:spTgt spid="52">
                                            <p:txEl>
                                              <p:pRg st="9" end="9"/>
                                            </p:txEl>
                                          </p:spTgt>
                                        </p:tgtEl>
                                        <p:attrNameLst>
                                          <p:attrName>style.visibility</p:attrName>
                                        </p:attrNameLst>
                                      </p:cBhvr>
                                      <p:to>
                                        <p:strVal val="visible"/>
                                      </p:to>
                                    </p:set>
                                    <p:animEffect transition="in" filter="fade">
                                      <p:cBhvr>
                                        <p:cTn id="76" dur="1000"/>
                                        <p:tgtEl>
                                          <p:spTgt spid="52">
                                            <p:txEl>
                                              <p:pRg st="9" end="9"/>
                                            </p:txEl>
                                          </p:spTgt>
                                        </p:tgtEl>
                                      </p:cBhvr>
                                    </p:animEffect>
                                    <p:anim calcmode="lin" valueType="num">
                                      <p:cBhvr>
                                        <p:cTn id="77" dur="1000" fill="hold"/>
                                        <p:tgtEl>
                                          <p:spTgt spid="52">
                                            <p:txEl>
                                              <p:pRg st="9" end="9"/>
                                            </p:txEl>
                                          </p:spTgt>
                                        </p:tgtEl>
                                        <p:attrNameLst>
                                          <p:attrName>ppt_x</p:attrName>
                                        </p:attrNameLst>
                                      </p:cBhvr>
                                      <p:tavLst>
                                        <p:tav tm="0">
                                          <p:val>
                                            <p:strVal val="#ppt_x"/>
                                          </p:val>
                                        </p:tav>
                                        <p:tav tm="100000">
                                          <p:val>
                                            <p:strVal val="#ppt_x"/>
                                          </p:val>
                                        </p:tav>
                                      </p:tavLst>
                                    </p:anim>
                                    <p:anim calcmode="lin" valueType="num">
                                      <p:cBhvr>
                                        <p:cTn id="78" dur="1000" fill="hold"/>
                                        <p:tgtEl>
                                          <p:spTgt spid="52">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nodeType="clickEffect">
                                  <p:stCondLst>
                                    <p:cond delay="0"/>
                                  </p:stCondLst>
                                  <p:childTnLst>
                                    <p:set>
                                      <p:cBhvr>
                                        <p:cTn id="82" dur="1" fill="hold">
                                          <p:stCondLst>
                                            <p:cond delay="0"/>
                                          </p:stCondLst>
                                        </p:cTn>
                                        <p:tgtEl>
                                          <p:spTgt spid="52">
                                            <p:txEl>
                                              <p:pRg st="10" end="10"/>
                                            </p:txEl>
                                          </p:spTgt>
                                        </p:tgtEl>
                                        <p:attrNameLst>
                                          <p:attrName>style.visibility</p:attrName>
                                        </p:attrNameLst>
                                      </p:cBhvr>
                                      <p:to>
                                        <p:strVal val="visible"/>
                                      </p:to>
                                    </p:set>
                                    <p:animEffect transition="in" filter="fade">
                                      <p:cBhvr>
                                        <p:cTn id="83" dur="1000"/>
                                        <p:tgtEl>
                                          <p:spTgt spid="52">
                                            <p:txEl>
                                              <p:pRg st="10" end="10"/>
                                            </p:txEl>
                                          </p:spTgt>
                                        </p:tgtEl>
                                      </p:cBhvr>
                                    </p:animEffect>
                                    <p:anim calcmode="lin" valueType="num">
                                      <p:cBhvr>
                                        <p:cTn id="84" dur="1000" fill="hold"/>
                                        <p:tgtEl>
                                          <p:spTgt spid="52">
                                            <p:txEl>
                                              <p:pRg st="10" end="10"/>
                                            </p:txEl>
                                          </p:spTgt>
                                        </p:tgtEl>
                                        <p:attrNameLst>
                                          <p:attrName>ppt_x</p:attrName>
                                        </p:attrNameLst>
                                      </p:cBhvr>
                                      <p:tavLst>
                                        <p:tav tm="0">
                                          <p:val>
                                            <p:strVal val="#ppt_x"/>
                                          </p:val>
                                        </p:tav>
                                        <p:tav tm="100000">
                                          <p:val>
                                            <p:strVal val="#ppt_x"/>
                                          </p:val>
                                        </p:tav>
                                      </p:tavLst>
                                    </p:anim>
                                    <p:anim calcmode="lin" valueType="num">
                                      <p:cBhvr>
                                        <p:cTn id="85" dur="1000" fill="hold"/>
                                        <p:tgtEl>
                                          <p:spTgt spid="52">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1288751"/>
          </a:xfrm>
          <a:prstGeom prst="rect">
            <a:avLst/>
          </a:prstGeom>
          <a:noFill/>
        </p:spPr>
        <p:txBody>
          <a:bodyPr wrap="square" rtlCol="0">
            <a:spAutoFit/>
          </a:bodyPr>
          <a:lstStyle/>
          <a:p>
            <a:pPr>
              <a:lnSpc>
                <a:spcPct val="150000"/>
              </a:lnSpc>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Mệnh đề đảo. Hai mệnh đề tương đương</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49497" y="501079"/>
                <a:ext cx="6553200" cy="3422540"/>
              </a:xfrm>
              <a:prstGeom prst="rect">
                <a:avLst/>
              </a:prstGeom>
              <a:noFill/>
            </p:spPr>
            <p:txBody>
              <a:bodyPr wrap="square" rtlCol="0">
                <a:spAutoFit/>
              </a:bodyPr>
              <a:lstStyle/>
              <a:p>
                <a:r>
                  <a:rPr lang="nl-NL" b="1" dirty="0">
                    <a:solidFill>
                      <a:schemeClr val="accent5">
                        <a:lumMod val="75000"/>
                      </a:schemeClr>
                    </a:solidFill>
                    <a:latin typeface="Arial" panose="020B0604020202020204" pitchFamily="34" charset="0"/>
                    <a:cs typeface="Arial" panose="020B0604020202020204" pitchFamily="34" charset="0"/>
                  </a:rPr>
                  <a:t>Kết luận:</a:t>
                </a:r>
                <a:endParaRPr lang="en-US" dirty="0">
                  <a:solidFill>
                    <a:schemeClr val="accent5">
                      <a:lumMod val="75000"/>
                    </a:schemeClr>
                  </a:solidFill>
                  <a:latin typeface="Arial" panose="020B0604020202020204" pitchFamily="34" charset="0"/>
                  <a:cs typeface="Arial" panose="020B0604020202020204" pitchFamily="34" charset="0"/>
                </a:endParaRPr>
              </a:p>
              <a:p>
                <a:r>
                  <a:rPr lang="nl-NL" dirty="0">
                    <a:solidFill>
                      <a:srgbClr val="00B0F0"/>
                    </a:solidFill>
                    <a:latin typeface="Arial" panose="020B0604020202020204" pitchFamily="34" charset="0"/>
                    <a:cs typeface="Arial" panose="020B0604020202020204" pitchFamily="34" charset="0"/>
                  </a:rPr>
                  <a:t>Nếu cả hai mệnh đề </a:t>
                </a:r>
                <a14:m>
                  <m:oMath xmlns:m="http://schemas.openxmlformats.org/officeDocument/2006/math">
                    <m:r>
                      <a:rPr lang="en-US" i="1">
                        <a:solidFill>
                          <a:srgbClr val="00B0F0"/>
                        </a:solidFill>
                        <a:latin typeface="Cambria Math" panose="02040503050406030204" pitchFamily="18" charset="0"/>
                      </a:rPr>
                      <m:t>𝑃</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𝑄</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𝑄</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𝑃</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đúng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thì</a:t>
                </a:r>
                <a:r>
                  <a:rPr lang="en-US" dirty="0">
                    <a:solidFill>
                      <a:srgbClr val="00B0F0"/>
                    </a:solidFill>
                    <a:latin typeface="Arial" panose="020B0604020202020204" pitchFamily="34" charset="0"/>
                    <a:cs typeface="Arial" panose="020B0604020202020204" pitchFamily="34" charset="0"/>
                  </a:rPr>
                  <a:t> ta </a:t>
                </a:r>
                <a:r>
                  <a:rPr lang="en-US" dirty="0" err="1">
                    <a:solidFill>
                      <a:srgbClr val="00B0F0"/>
                    </a:solidFill>
                    <a:latin typeface="Arial" panose="020B0604020202020204" pitchFamily="34" charset="0"/>
                    <a:cs typeface="Arial" panose="020B0604020202020204" pitchFamily="34" charset="0"/>
                  </a:rPr>
                  <a:t>nói</a:t>
                </a:r>
                <a:r>
                  <a:rPr lang="en-US" dirty="0">
                    <a:solidFill>
                      <a:srgbClr val="00B0F0"/>
                    </a:solidFill>
                    <a:latin typeface="Arial" panose="020B0604020202020204" pitchFamily="34" charset="0"/>
                    <a:cs typeface="Arial" panose="020B0604020202020204" pitchFamily="34" charset="0"/>
                  </a:rPr>
                  <a:t> P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Q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kí</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hiệu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𝑃</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𝑄</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đọc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"P </a:t>
                </a:r>
                <a:r>
                  <a:rPr lang="en-US" dirty="0" err="1">
                    <a:solidFill>
                      <a:srgbClr val="00B0F0"/>
                    </a:solidFill>
                    <a:latin typeface="Arial" panose="020B0604020202020204" pitchFamily="34" charset="0"/>
                    <a:cs typeface="Arial" panose="020B0604020202020204" pitchFamily="34" charset="0"/>
                  </a:rPr>
                  <a:t>tương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đương</a:t>
                </a:r>
                <a:r>
                  <a:rPr lang="en-US" dirty="0">
                    <a:solidFill>
                      <a:srgbClr val="00B0F0"/>
                    </a:solidFill>
                    <a:latin typeface="Arial" panose="020B0604020202020204" pitchFamily="34" charset="0"/>
                    <a:cs typeface="Arial" panose="020B0604020202020204" pitchFamily="34" charset="0"/>
                  </a:rPr>
                  <a:t> Q" </a:t>
                </a:r>
                <a:r>
                  <a:rPr lang="en-US" dirty="0" err="1">
                    <a:solidFill>
                      <a:srgbClr val="00B0F0"/>
                    </a:solidFill>
                    <a:latin typeface="Arial" panose="020B0604020202020204" pitchFamily="34" charset="0"/>
                    <a:cs typeface="Arial" panose="020B0604020202020204" pitchFamily="34" charset="0"/>
                  </a:rPr>
                  <a:t>hoặc</a:t>
                </a:r>
                <a:r>
                  <a:rPr lang="en-US" dirty="0">
                    <a:solidFill>
                      <a:srgbClr val="00B0F0"/>
                    </a:solidFill>
                    <a:latin typeface="Arial" panose="020B0604020202020204" pitchFamily="34" charset="0"/>
                    <a:cs typeface="Arial" panose="020B0604020202020204" pitchFamily="34" charset="0"/>
                  </a:rPr>
                  <a:t> "P </a:t>
                </a:r>
                <a:r>
                  <a:rPr lang="en-US" dirty="0" err="1">
                    <a:solidFill>
                      <a:srgbClr val="00B0F0"/>
                    </a:solidFill>
                    <a:latin typeface="Arial" panose="020B0604020202020204" pitchFamily="34" charset="0"/>
                    <a:cs typeface="Arial" panose="020B0604020202020204" pitchFamily="34" charset="0"/>
                  </a:rPr>
                  <a:t>khi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chỉ</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khí</a:t>
                </a:r>
                <a:r>
                  <a:rPr lang="en-US" dirty="0">
                    <a:solidFill>
                      <a:srgbClr val="00B0F0"/>
                    </a:solidFill>
                    <a:latin typeface="Arial" panose="020B0604020202020204" pitchFamily="34" charset="0"/>
                    <a:cs typeface="Arial" panose="020B0604020202020204" pitchFamily="34" charset="0"/>
                  </a:rPr>
                  <a:t> Q".</a:t>
                </a:r>
              </a:p>
              <a:p>
                <a:r>
                  <a:rPr lang="nl-NL" dirty="0">
                    <a:solidFill>
                      <a:srgbClr val="00B0F0"/>
                    </a:solidFill>
                    <a:latin typeface="Arial" panose="020B0604020202020204" pitchFamily="34" charset="0"/>
                    <a:cs typeface="Arial" panose="020B0604020202020204" pitchFamily="34" charset="0"/>
                  </a:rPr>
                  <a:t>Khi đó, ta cũng nói P là điều kiện cần và đủ để có Q (hay Q là điều kiện cần và đủ để có P).</a:t>
                </a:r>
                <a:endParaRPr lang="en-US" dirty="0">
                  <a:solidFill>
                    <a:srgbClr val="00B0F0"/>
                  </a:solidFill>
                  <a:latin typeface="Arial" panose="020B0604020202020204" pitchFamily="34" charset="0"/>
                  <a:cs typeface="Arial" panose="020B0604020202020204" pitchFamily="34" charset="0"/>
                </a:endParaRPr>
              </a:p>
              <a:p>
                <a:r>
                  <a:rPr lang="nl-NL" b="1" dirty="0">
                    <a:solidFill>
                      <a:schemeClr val="accent5">
                        <a:lumMod val="75000"/>
                      </a:schemeClr>
                    </a:solidFill>
                    <a:latin typeface="Arial" panose="020B0604020202020204" pitchFamily="34" charset="0"/>
                    <a:cs typeface="Arial" panose="020B0604020202020204" pitchFamily="34" charset="0"/>
                  </a:rPr>
                  <a:t>Nhận xét:</a:t>
                </a:r>
              </a:p>
              <a:p>
                <a:r>
                  <a:rPr lang="nl-NL" dirty="0">
                    <a:solidFill>
                      <a:srgbClr val="00B0F0"/>
                    </a:solidFill>
                    <a:latin typeface="Arial" panose="020B0604020202020204" pitchFamily="34" charset="0"/>
                    <a:cs typeface="Arial" panose="020B0604020202020204" pitchFamily="34" charset="0"/>
                  </a:rPr>
                  <a:t>Hai mệnh đề P và Q tương đương khi chúng cùng đúng hoặc cùng sai.</a:t>
                </a:r>
                <a:endParaRPr lang="en-US" dirty="0">
                  <a:solidFill>
                    <a:srgbClr val="00B0F0"/>
                  </a:solidFill>
                  <a:latin typeface="Arial" panose="020B0604020202020204" pitchFamily="34" charset="0"/>
                  <a:cs typeface="Arial" panose="020B0604020202020204" pitchFamily="34" charset="0"/>
                </a:endParaRPr>
              </a:p>
              <a:p>
                <a:r>
                  <a:rPr lang="nl-NL"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r>
                  <a:rPr lang="nl-NL" b="1" dirty="0">
                    <a:solidFill>
                      <a:schemeClr val="accent5">
                        <a:lumMod val="75000"/>
                      </a:schemeClr>
                    </a:solidFill>
                    <a:latin typeface="Arial" panose="020B0604020202020204" pitchFamily="34" charset="0"/>
                    <a:cs typeface="Arial" panose="020B0604020202020204" pitchFamily="34" charset="0"/>
                  </a:rPr>
                  <a:t>Ví dụ 6 (SGK – tr 12+13)</a:t>
                </a:r>
                <a:endParaRPr lang="en-US" dirty="0">
                  <a:solidFill>
                    <a:schemeClr val="accent5">
                      <a:lumMod val="75000"/>
                    </a:schemeClr>
                  </a:solidFill>
                  <a:latin typeface="Arial" panose="020B0604020202020204" pitchFamily="34" charset="0"/>
                  <a:cs typeface="Arial" panose="020B0604020202020204" pitchFamily="34" charset="0"/>
                </a:endParaRPr>
              </a:p>
              <a:p>
                <a:pPr algn="just">
                  <a:lnSpc>
                    <a:spcPct val="150000"/>
                  </a:lnSpc>
                  <a:spcAft>
                    <a:spcPts val="800"/>
                  </a:spcAft>
                </a:pPr>
                <a:endParaRPr lang="en-US" sz="1400" dirty="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49497" y="501079"/>
                <a:ext cx="6553200" cy="3422540"/>
              </a:xfrm>
              <a:prstGeom prst="rect">
                <a:avLst/>
              </a:prstGeom>
              <a:blipFill>
                <a:blip r:embed="rId3"/>
                <a:stretch>
                  <a:fillRect l="-837" t="-890"/>
                </a:stretch>
              </a:blipFill>
            </p:spPr>
            <p:txBody>
              <a:bodyPr/>
              <a:lstStyle/>
              <a:p>
                <a:r>
                  <a:rPr lang="en-US">
                    <a:noFill/>
                  </a:rPr>
                  <a:t> </a:t>
                </a:r>
              </a:p>
            </p:txBody>
          </p:sp>
        </mc:Fallback>
      </mc:AlternateContent>
    </p:spTree>
    <p:extLst>
      <p:ext uri="{BB962C8B-B14F-4D97-AF65-F5344CB8AC3E}">
        <p14:creationId xmlns:p14="http://schemas.microsoft.com/office/powerpoint/2010/main" val="227607222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2">
                                            <p:txEl>
                                              <p:pRg st="0" end="0"/>
                                            </p:txEl>
                                          </p:spTgt>
                                        </p:tgtEl>
                                        <p:attrNameLst>
                                          <p:attrName>style.visibility</p:attrName>
                                        </p:attrNameLst>
                                      </p:cBhvr>
                                      <p:to>
                                        <p:strVal val="visible"/>
                                      </p:to>
                                    </p:set>
                                    <p:animEffect transition="in" filter="randombar(horizontal)">
                                      <p:cBhvr>
                                        <p:cTn id="7" dur="500"/>
                                        <p:tgtEl>
                                          <p:spTgt spid="5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2">
                                            <p:txEl>
                                              <p:pRg st="3" end="3"/>
                                            </p:txEl>
                                          </p:spTgt>
                                        </p:tgtEl>
                                        <p:attrNameLst>
                                          <p:attrName>style.visibility</p:attrName>
                                        </p:attrNameLst>
                                      </p:cBhvr>
                                      <p:to>
                                        <p:strVal val="visible"/>
                                      </p:to>
                                    </p:set>
                                    <p:animEffect transition="in" filter="fade">
                                      <p:cBhvr>
                                        <p:cTn id="12" dur="500"/>
                                        <p:tgtEl>
                                          <p:spTgt spid="5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2">
                                            <p:txEl>
                                              <p:pRg st="1" end="1"/>
                                            </p:txEl>
                                          </p:spTgt>
                                        </p:tgtEl>
                                        <p:attrNameLst>
                                          <p:attrName>style.visibility</p:attrName>
                                        </p:attrNameLst>
                                      </p:cBhvr>
                                      <p:to>
                                        <p:strVal val="visible"/>
                                      </p:to>
                                    </p:set>
                                    <p:animEffect transition="in" filter="fade">
                                      <p:cBhvr>
                                        <p:cTn id="17" dur="500"/>
                                        <p:tgtEl>
                                          <p:spTgt spid="5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2">
                                            <p:txEl>
                                              <p:pRg st="2" end="2"/>
                                            </p:txEl>
                                          </p:spTgt>
                                        </p:tgtEl>
                                        <p:attrNameLst>
                                          <p:attrName>style.visibility</p:attrName>
                                        </p:attrNameLst>
                                      </p:cBhvr>
                                      <p:to>
                                        <p:strVal val="visible"/>
                                      </p:to>
                                    </p:set>
                                    <p:animEffect transition="in" filter="fade">
                                      <p:cBhvr>
                                        <p:cTn id="22" dur="500"/>
                                        <p:tgtEl>
                                          <p:spTgt spid="5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2">
                                            <p:txEl>
                                              <p:pRg st="4" end="4"/>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2">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2">
                                            <p:txEl>
                                              <p:pRg st="6" end="6"/>
                                            </p:txEl>
                                          </p:spTgt>
                                        </p:tgtEl>
                                        <p:attrNameLst>
                                          <p:attrName>style.visibility</p:attrName>
                                        </p:attrNameLst>
                                      </p:cBhvr>
                                      <p:to>
                                        <p:strVal val="visible"/>
                                      </p:to>
                                    </p:set>
                                    <p:animEffect transition="in" filter="fade">
                                      <p:cBhvr>
                                        <p:cTn id="33" dur="500"/>
                                        <p:tgtEl>
                                          <p:spTgt spid="5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1288751"/>
          </a:xfrm>
          <a:prstGeom prst="rect">
            <a:avLst/>
          </a:prstGeom>
          <a:noFill/>
        </p:spPr>
        <p:txBody>
          <a:bodyPr wrap="square" rtlCol="0">
            <a:spAutoFit/>
          </a:bodyPr>
          <a:lstStyle/>
          <a:p>
            <a:pPr>
              <a:lnSpc>
                <a:spcPct val="150000"/>
              </a:lnSpc>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Mệnh đề đảo. Hai mệnh đề tương đương</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49497" y="501079"/>
                <a:ext cx="6553200" cy="3139321"/>
              </a:xfrm>
              <a:prstGeom prst="rect">
                <a:avLst/>
              </a:prstGeom>
              <a:noFill/>
            </p:spPr>
            <p:txBody>
              <a:bodyPr wrap="square" rtlCol="0">
                <a:spAutoFit/>
              </a:bodyPr>
              <a:lstStyle/>
              <a:p>
                <a:r>
                  <a:rPr lang="nl-NL" b="1" dirty="0">
                    <a:solidFill>
                      <a:srgbClr val="FFFF00"/>
                    </a:solidFill>
                    <a:latin typeface="Arial" panose="020B0604020202020204" pitchFamily="34" charset="0"/>
                    <a:cs typeface="Arial" panose="020B0604020202020204" pitchFamily="34" charset="0"/>
                  </a:rPr>
                  <a:t>Thực hành 6:</a:t>
                </a:r>
                <a:endParaRPr lang="en-US" dirty="0">
                  <a:solidFill>
                    <a:srgbClr val="FFFF00"/>
                  </a:solidFill>
                  <a:latin typeface="Arial" panose="020B0604020202020204" pitchFamily="34" charset="0"/>
                  <a:cs typeface="Arial" panose="020B0604020202020204" pitchFamily="34" charset="0"/>
                </a:endParaRPr>
              </a:p>
              <a:p>
                <a:r>
                  <a:rPr lang="en-US" dirty="0">
                    <a:solidFill>
                      <a:srgbClr val="00B0F0"/>
                    </a:solidFill>
                    <a:latin typeface="Arial" panose="020B0604020202020204" pitchFamily="34" charset="0"/>
                    <a:cs typeface="Arial" panose="020B0604020202020204" pitchFamily="34" charset="0"/>
                  </a:rPr>
                  <a:t>a) </a:t>
                </a:r>
                <a14:m>
                  <m:oMath xmlns:m="http://schemas.openxmlformats.org/officeDocument/2006/math">
                    <m:r>
                      <a:rPr lang="en-US" i="1">
                        <a:solidFill>
                          <a:srgbClr val="00B0F0"/>
                        </a:solidFill>
                        <a:latin typeface="Cambria Math" panose="02040503050406030204" pitchFamily="18" charset="0"/>
                      </a:rPr>
                      <m:t>𝑃</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𝑄</m:t>
                    </m:r>
                  </m:oMath>
                </a14:m>
                <a:r>
                  <a:rPr lang="en-US" dirty="0">
                    <a:solidFill>
                      <a:srgbClr val="00B0F0"/>
                    </a:solidFill>
                    <a:latin typeface="Arial" panose="020B0604020202020204" pitchFamily="34" charset="0"/>
                    <a:cs typeface="Arial" panose="020B0604020202020204" pitchFamily="34" charset="0"/>
                  </a:rPr>
                  <a:t> : "</a:t>
                </a:r>
                <a:r>
                  <a:rPr lang="en-US" dirty="0" err="1">
                    <a:solidFill>
                      <a:srgbClr val="00B0F0"/>
                    </a:solidFill>
                    <a:latin typeface="Arial" panose="020B0604020202020204" pitchFamily="34" charset="0"/>
                    <a:cs typeface="Arial" panose="020B0604020202020204" pitchFamily="34" charset="0"/>
                  </a:rPr>
                  <a:t>Nếu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tứ</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giác</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𝐴𝐵𝐶𝐷</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vuông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thì</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chữ</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nhật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đường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chéo</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vuông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góc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với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nhau</a:t>
                </a:r>
                <a:r>
                  <a:rPr lang="en-US" dirty="0">
                    <a:solidFill>
                      <a:srgbClr val="00B0F0"/>
                    </a:solidFill>
                    <a:latin typeface="Arial" panose="020B0604020202020204" pitchFamily="34" charset="0"/>
                    <a:cs typeface="Arial" panose="020B0604020202020204" pitchFamily="34" charset="0"/>
                  </a:rPr>
                  <a:t>".</a:t>
                </a:r>
              </a:p>
              <a:p>
                <a14:m>
                  <m:oMath xmlns:m="http://schemas.openxmlformats.org/officeDocument/2006/math">
                    <m:r>
                      <a:rPr lang="en-US" i="1">
                        <a:solidFill>
                          <a:srgbClr val="00B0F0"/>
                        </a:solidFill>
                        <a:latin typeface="Cambria Math" panose="02040503050406030204" pitchFamily="18" charset="0"/>
                      </a:rPr>
                      <m:t>𝑄</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𝑃</m:t>
                    </m:r>
                  </m:oMath>
                </a14:m>
                <a:r>
                  <a:rPr lang="en-US" dirty="0">
                    <a:solidFill>
                      <a:srgbClr val="00B0F0"/>
                    </a:solidFill>
                    <a:latin typeface="Arial" panose="020B0604020202020204" pitchFamily="34" charset="0"/>
                    <a:cs typeface="Arial" panose="020B0604020202020204" pitchFamily="34" charset="0"/>
                  </a:rPr>
                  <a:t> : "</a:t>
                </a:r>
                <a:r>
                  <a:rPr lang="en-US" dirty="0" err="1">
                    <a:solidFill>
                      <a:srgbClr val="00B0F0"/>
                    </a:solidFill>
                    <a:latin typeface="Arial" panose="020B0604020202020204" pitchFamily="34" charset="0"/>
                    <a:cs typeface="Arial" panose="020B0604020202020204" pitchFamily="34" charset="0"/>
                  </a:rPr>
                  <a:t>Nếu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tứ</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giác</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𝐴𝐵𝐶𝐷</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chữ</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nhật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đường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chéo</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vuông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góc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với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nhau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thì</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vuông</a:t>
                </a:r>
                <a:r>
                  <a:rPr lang="en-US" dirty="0">
                    <a:solidFill>
                      <a:srgbClr val="00B0F0"/>
                    </a:solidFill>
                    <a:latin typeface="Arial" panose="020B0604020202020204" pitchFamily="34" charset="0"/>
                    <a:cs typeface="Arial" panose="020B0604020202020204" pitchFamily="34" charset="0"/>
                  </a:rPr>
                  <a:t>".</a:t>
                </a:r>
              </a:p>
              <a:p>
                <a:r>
                  <a:rPr lang="en-US" dirty="0">
                    <a:solidFill>
                      <a:srgbClr val="00B0F0"/>
                    </a:solidFill>
                    <a:latin typeface="Arial" panose="020B0604020202020204" pitchFamily="34" charset="0"/>
                    <a:cs typeface="Arial" panose="020B0604020202020204" pitchFamily="34" charset="0"/>
                  </a:rPr>
                  <a:t>b) Hai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𝑃</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𝑄</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𝑄</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𝑃</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đúng</a:t>
                </a:r>
                <a:r>
                  <a:rPr lang="en-US" dirty="0">
                    <a:solidFill>
                      <a:srgbClr val="00B0F0"/>
                    </a:solidFill>
                    <a:latin typeface="Arial" panose="020B0604020202020204" pitchFamily="34" charset="0"/>
                    <a:cs typeface="Arial" panose="020B0604020202020204" pitchFamily="34" charset="0"/>
                  </a:rPr>
                  <a:t>. Do </a:t>
                </a:r>
                <a:r>
                  <a:rPr lang="en-US" dirty="0" err="1">
                    <a:solidFill>
                      <a:srgbClr val="00B0F0"/>
                    </a:solidFill>
                    <a:latin typeface="Arial" panose="020B0604020202020204" pitchFamily="34" charset="0"/>
                    <a:cs typeface="Arial" panose="020B0604020202020204" pitchFamily="34" charset="0"/>
                  </a:rPr>
                  <a:t>đó</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𝑃</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𝑄</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đương</a:t>
                </a:r>
                <a:r>
                  <a:rPr lang="en-US" dirty="0">
                    <a:solidFill>
                      <a:srgbClr val="00B0F0"/>
                    </a:solidFill>
                    <a:latin typeface="Arial" panose="020B0604020202020204" pitchFamily="34" charset="0"/>
                    <a:cs typeface="Arial" panose="020B0604020202020204" pitchFamily="34" charset="0"/>
                  </a:rPr>
                  <a:t>.</a:t>
                </a:r>
              </a:p>
              <a:p>
                <a14:m>
                  <m:oMath xmlns:m="http://schemas.openxmlformats.org/officeDocument/2006/math">
                    <m:r>
                      <a:rPr lang="en-US" i="1">
                        <a:solidFill>
                          <a:srgbClr val="00B0F0"/>
                        </a:solidFill>
                        <a:latin typeface="Cambria Math" panose="02040503050406030204" pitchFamily="18" charset="0"/>
                      </a:rPr>
                      <m:t>𝑃</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𝑄</m:t>
                    </m:r>
                  </m:oMath>
                </a14:m>
                <a:r>
                  <a:rPr lang="en-US" dirty="0">
                    <a:solidFill>
                      <a:srgbClr val="00B0F0"/>
                    </a:solidFill>
                    <a:latin typeface="Arial" panose="020B0604020202020204" pitchFamily="34" charset="0"/>
                    <a:cs typeface="Arial" panose="020B0604020202020204" pitchFamily="34" charset="0"/>
                  </a:rPr>
                  <a:t> : "</a:t>
                </a:r>
                <a:r>
                  <a:rPr lang="en-US" dirty="0" err="1">
                    <a:solidFill>
                      <a:srgbClr val="00B0F0"/>
                    </a:solidFill>
                    <a:latin typeface="Arial" panose="020B0604020202020204" pitchFamily="34" charset="0"/>
                    <a:cs typeface="Arial" panose="020B0604020202020204" pitchFamily="34" charset="0"/>
                  </a:rPr>
                  <a:t>Tứ</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giác</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𝐴𝐵𝐶𝐷</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vuông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khi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chỉ</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khi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chữ</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nhật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đường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chéo</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vuông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góc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với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nhau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hoặc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Để</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tứ</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giác</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𝐴𝐵𝐶𝐷</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vuông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điều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kiện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cần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đủ</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chữ</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nhật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đường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chéo</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vuông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góc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với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nhau</a:t>
                </a:r>
                <a:r>
                  <a:rPr lang="en-US" dirty="0">
                    <a:solidFill>
                      <a:srgbClr val="00B0F0"/>
                    </a:solidFill>
                    <a:latin typeface="Arial" panose="020B0604020202020204" pitchFamily="34" charset="0"/>
                    <a:cs typeface="Arial" panose="020B0604020202020204" pitchFamily="34" charset="0"/>
                  </a:rPr>
                  <a:t>".</a:t>
                </a:r>
                <a:endPar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49497" y="501079"/>
                <a:ext cx="6553200" cy="3139321"/>
              </a:xfrm>
              <a:prstGeom prst="rect">
                <a:avLst/>
              </a:prstGeom>
              <a:blipFill>
                <a:blip r:embed="rId4"/>
                <a:stretch>
                  <a:fillRect l="-837" t="-971" b="-2136"/>
                </a:stretch>
              </a:blipFill>
            </p:spPr>
            <p:txBody>
              <a:bodyPr/>
              <a:lstStyle/>
              <a:p>
                <a:r>
                  <a:rPr lang="en-US">
                    <a:noFill/>
                  </a:rPr>
                  <a:t> </a:t>
                </a:r>
              </a:p>
            </p:txBody>
          </p:sp>
        </mc:Fallback>
      </mc:AlternateContent>
    </p:spTree>
    <p:extLst>
      <p:ext uri="{BB962C8B-B14F-4D97-AF65-F5344CB8AC3E}">
        <p14:creationId xmlns:p14="http://schemas.microsoft.com/office/powerpoint/2010/main" val="375515209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2">
                                            <p:txEl>
                                              <p:pRg st="0" end="0"/>
                                            </p:txEl>
                                          </p:spTgt>
                                        </p:tgtEl>
                                        <p:attrNameLst>
                                          <p:attrName>style.visibility</p:attrName>
                                        </p:attrNameLst>
                                      </p:cBhvr>
                                      <p:to>
                                        <p:strVal val="visible"/>
                                      </p:to>
                                    </p:set>
                                    <p:animEffect transition="in" filter="randombar(horizontal)">
                                      <p:cBhvr>
                                        <p:cTn id="7" dur="500"/>
                                        <p:tgtEl>
                                          <p:spTgt spid="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3252"/>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Cordia New" panose="020B0304020202020204" pitchFamily="34" charset="-34"/>
                  </a:rPr>
                  <a:t>Mệnh đề chứa kí hiệu </a:t>
                </a:r>
                <a14:m>
                  <m:oMath xmlns:m="http://schemas.openxmlformats.org/officeDocument/2006/math">
                    <m:r>
                      <a:rPr lang="nl-NL" sz="1800" b="1" i="1">
                        <a:effectLst/>
                        <a:latin typeface="Cambria Math" panose="02040503050406030204" pitchFamily="18" charset="0"/>
                        <a:ea typeface="Calibri" panose="020F0502020204030204" pitchFamily="34" charset="0"/>
                        <a:cs typeface="Arial" panose="020B0604020202020204" pitchFamily="34" charset="0"/>
                      </a:rPr>
                      <m:t>∀, ∃</m:t>
                    </m:r>
                  </m:oMath>
                </a14:m>
                <a:endParaRPr lang="en-US" sz="1800" dirty="0">
                  <a:effectLst/>
                  <a:latin typeface="Times New Roman" panose="02020603050405020304" pitchFamily="18" charset="0"/>
                  <a:ea typeface="Calibri" panose="020F0502020204030204" pitchFamily="34" charset="0"/>
                  <a:cs typeface="Cordia New" panose="020B0304020202020204" pitchFamily="34" charset="-34"/>
                </a:endParaRPr>
              </a:p>
            </p:txBody>
          </p:sp>
        </mc:Choice>
        <mc:Fallback xmlns="">
          <p:sp>
            <p:nvSpPr>
              <p:cNvPr id="2" name="TextBox 8">
                <a:extLst>
                  <a:ext uri="{FF2B5EF4-FFF2-40B4-BE49-F238E27FC236}">
                    <a16:creationId xmlns:a16="http://schemas.microsoft.com/office/drawing/2014/main" id="{CF736589-720F-4892-4E33-EEE20BCA577F}"/>
                  </a:ext>
                </a:extLst>
              </p:cNvPr>
              <p:cNvSpPr txBox="1">
                <a:spLocks noRot="1" noChangeAspect="1" noMove="1" noResize="1" noEditPoints="1" noAdjustHandles="1" noChangeArrowheads="1" noChangeShapeType="1" noTextEdit="1"/>
              </p:cNvSpPr>
              <p:nvPr/>
            </p:nvSpPr>
            <p:spPr>
              <a:xfrm>
                <a:off x="152400" y="548242"/>
                <a:ext cx="2286000" cy="873252"/>
              </a:xfrm>
              <a:prstGeom prst="rect">
                <a:avLst/>
              </a:prstGeom>
              <a:blipFill>
                <a:blip r:embed="rId4"/>
                <a:stretch>
                  <a:fillRect l="-2133" b="-1049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49497" y="501079"/>
                <a:ext cx="6553200" cy="3671070"/>
              </a:xfrm>
              <a:prstGeom prst="rect">
                <a:avLst/>
              </a:prstGeom>
              <a:noFill/>
            </p:spPr>
            <p:txBody>
              <a:bodyPr wrap="square" rtlCol="0">
                <a:spAutoFit/>
              </a:bodyPr>
              <a:lstStyle/>
              <a:p>
                <a:r>
                  <a:rPr lang="nl-NL" b="1" dirty="0">
                    <a:solidFill>
                      <a:srgbClr val="7030A0"/>
                    </a:solidFill>
                    <a:latin typeface="Arial" panose="020B0604020202020204" pitchFamily="34" charset="0"/>
                    <a:cs typeface="Arial" panose="020B0604020202020204" pitchFamily="34" charset="0"/>
                  </a:rPr>
                  <a:t>HĐKP 6:</a:t>
                </a:r>
                <a:endParaRPr lang="en-US" dirty="0">
                  <a:solidFill>
                    <a:srgbClr val="7030A0"/>
                  </a:solidFill>
                  <a:latin typeface="Arial" panose="020B0604020202020204" pitchFamily="34" charset="0"/>
                  <a:cs typeface="Arial" panose="020B0604020202020204" pitchFamily="34" charset="0"/>
                </a:endParaRPr>
              </a:p>
              <a:p>
                <a:r>
                  <a:rPr lang="en-US" dirty="0">
                    <a:solidFill>
                      <a:srgbClr val="00B0F0"/>
                    </a:solidFill>
                    <a:latin typeface="Arial" panose="020B0604020202020204" pitchFamily="34" charset="0"/>
                    <a:cs typeface="Arial" panose="020B0604020202020204" pitchFamily="34" charset="0"/>
                  </a:rPr>
                  <a:t>(1)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sai</a:t>
                </a:r>
                <a:r>
                  <a:rPr lang="en-US" dirty="0">
                    <a:solidFill>
                      <a:srgbClr val="00B0F0"/>
                    </a:solidFill>
                    <a:latin typeface="Arial" panose="020B0604020202020204" pitchFamily="34" charset="0"/>
                    <a:cs typeface="Arial" panose="020B0604020202020204" pitchFamily="34" charset="0"/>
                  </a:rPr>
                  <a:t>, vi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=4</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ad>
                      <m:radPr>
                        <m:degHide m:val="on"/>
                        <m:ctrlPr>
                          <a:rPr lang="en-US" i="1">
                            <a:solidFill>
                              <a:srgbClr val="00B0F0"/>
                            </a:solidFill>
                            <a:latin typeface="Cambria Math" panose="02040503050406030204" pitchFamily="18" charset="0"/>
                          </a:rPr>
                        </m:ctrlPr>
                      </m:radPr>
                      <m:deg/>
                      <m:e>
                        <m:r>
                          <a:rPr lang="en-US" i="1">
                            <a:solidFill>
                              <a:srgbClr val="00B0F0"/>
                            </a:solidFill>
                            <a:latin typeface="Cambria Math" panose="02040503050406030204" pitchFamily="18" charset="0"/>
                          </a:rPr>
                          <m:t>𝑥</m:t>
                        </m:r>
                      </m:e>
                    </m:rad>
                    <m:r>
                      <a:rPr lang="en-US">
                        <a:solidFill>
                          <a:srgbClr val="00B0F0"/>
                        </a:solidFill>
                        <a:latin typeface="Cambria Math" panose="02040503050406030204" pitchFamily="18" charset="0"/>
                      </a:rPr>
                      <m:t>=</m:t>
                    </m:r>
                    <m:rad>
                      <m:radPr>
                        <m:degHide m:val="on"/>
                        <m:ctrlPr>
                          <a:rPr lang="en-US" i="1">
                            <a:solidFill>
                              <a:srgbClr val="00B0F0"/>
                            </a:solidFill>
                            <a:latin typeface="Cambria Math" panose="02040503050406030204" pitchFamily="18" charset="0"/>
                          </a:rPr>
                        </m:ctrlPr>
                      </m:radPr>
                      <m:deg/>
                      <m:e>
                        <m:r>
                          <a:rPr lang="en-US">
                            <a:solidFill>
                              <a:srgbClr val="00B0F0"/>
                            </a:solidFill>
                            <a:latin typeface="Cambria Math" panose="02040503050406030204" pitchFamily="18" charset="0"/>
                          </a:rPr>
                          <m:t>4</m:t>
                        </m:r>
                      </m:e>
                    </m:rad>
                    <m:r>
                      <a:rPr lang="en-US">
                        <a:solidFill>
                          <a:srgbClr val="00B0F0"/>
                        </a:solidFill>
                        <a:latin typeface="Cambria Math" panose="02040503050406030204" pitchFamily="18" charset="0"/>
                      </a:rPr>
                      <m:t>=2</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không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phải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số</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vô</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tỉ</a:t>
                </a:r>
                <a:r>
                  <a:rPr lang="en-US" dirty="0">
                    <a:solidFill>
                      <a:srgbClr val="00B0F0"/>
                    </a:solidFill>
                    <a:latin typeface="Arial" panose="020B0604020202020204" pitchFamily="34" charset="0"/>
                    <a:cs typeface="Arial" panose="020B0604020202020204" pitchFamily="34" charset="0"/>
                  </a:rPr>
                  <a:t>.</a:t>
                </a:r>
              </a:p>
              <a:p>
                <a:r>
                  <a:rPr lang="en-US" dirty="0">
                    <a:solidFill>
                      <a:srgbClr val="00B0F0"/>
                    </a:solidFill>
                    <a:latin typeface="Arial" panose="020B0604020202020204" pitchFamily="34" charset="0"/>
                    <a:cs typeface="Arial" panose="020B0604020202020204" pitchFamily="34" charset="0"/>
                  </a:rPr>
                  <a:t>(2)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đúng</a:t>
                </a:r>
                <a:r>
                  <a:rPr lang="en-US" dirty="0">
                    <a:solidFill>
                      <a:srgbClr val="00B0F0"/>
                    </a:solidFill>
                    <a:latin typeface="Arial" panose="020B0604020202020204" pitchFamily="34" charset="0"/>
                    <a:cs typeface="Arial" panose="020B0604020202020204" pitchFamily="34" charset="0"/>
                  </a:rPr>
                  <a:t>.</a:t>
                </a:r>
              </a:p>
              <a:p>
                <a:r>
                  <a:rPr lang="en-US" dirty="0">
                    <a:solidFill>
                      <a:srgbClr val="00B0F0"/>
                    </a:solidFill>
                    <a:latin typeface="Arial" panose="020B0604020202020204" pitchFamily="34" charset="0"/>
                    <a:cs typeface="Arial" panose="020B0604020202020204" pitchFamily="34" charset="0"/>
                  </a:rPr>
                  <a:t>(3)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đúng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số</a:t>
                </a:r>
                <a:r>
                  <a:rPr lang="en-US" dirty="0">
                    <a:solidFill>
                      <a:srgbClr val="00B0F0"/>
                    </a:solidFill>
                    <a:latin typeface="Arial" panose="020B0604020202020204" pitchFamily="34" charset="0"/>
                    <a:cs typeface="Arial" panose="020B0604020202020204" pitchFamily="34" charset="0"/>
                  </a:rPr>
                  <a:t> 0 </a:t>
                </a:r>
                <a:r>
                  <a:rPr lang="en-US" dirty="0" err="1">
                    <a:solidFill>
                      <a:srgbClr val="00B0F0"/>
                    </a:solidFill>
                    <a:latin typeface="Arial" panose="020B0604020202020204" pitchFamily="34" charset="0"/>
                    <a:cs typeface="Arial" panose="020B0604020202020204" pitchFamily="34" charset="0"/>
                  </a:rPr>
                  <a:t>cộng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với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chính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bằng</a:t>
                </a:r>
                <a:r>
                  <a:rPr lang="en-US" dirty="0">
                    <a:solidFill>
                      <a:srgbClr val="00B0F0"/>
                    </a:solidFill>
                    <a:latin typeface="Arial" panose="020B0604020202020204" pitchFamily="34" charset="0"/>
                    <a:cs typeface="Arial" panose="020B0604020202020204" pitchFamily="34" charset="0"/>
                  </a:rPr>
                  <a:t> 0 .</a:t>
                </a:r>
              </a:p>
              <a:p>
                <a:r>
                  <a:rPr lang="en-US" dirty="0">
                    <a:solidFill>
                      <a:srgbClr val="00B0F0"/>
                    </a:solidFill>
                    <a:latin typeface="Arial" panose="020B0604020202020204" pitchFamily="34" charset="0"/>
                    <a:cs typeface="Arial" panose="020B0604020202020204" pitchFamily="34" charset="0"/>
                  </a:rPr>
                  <a:t>(4)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sai</a:t>
                </a:r>
                <a:r>
                  <a:rPr lang="en-US" dirty="0">
                    <a:solidFill>
                      <a:srgbClr val="00B0F0"/>
                    </a:solidFill>
                    <a:latin typeface="Arial" panose="020B0604020202020204" pitchFamily="34" charset="0"/>
                    <a:cs typeface="Arial" panose="020B0604020202020204" pitchFamily="34" charset="0"/>
                  </a:rPr>
                  <a:t>, vi </a:t>
                </a:r>
                <a:r>
                  <a:rPr lang="en-US" dirty="0" err="1">
                    <a:solidFill>
                      <a:srgbClr val="00B0F0"/>
                    </a:solidFill>
                    <a:latin typeface="Arial" panose="020B0604020202020204" pitchFamily="34" charset="0"/>
                    <a:cs typeface="Arial" panose="020B0604020202020204" pitchFamily="34" charset="0"/>
                  </a:rPr>
                  <a:t>chỉ</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số</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𝑛</m:t>
                    </m:r>
                    <m:r>
                      <a:rPr lang="en-US">
                        <a:solidFill>
                          <a:srgbClr val="00B0F0"/>
                        </a:solidFill>
                        <a:latin typeface="Cambria Math" panose="02040503050406030204" pitchFamily="18" charset="0"/>
                      </a:rPr>
                      <m:t>=</m:t>
                    </m:r>
                    <m:f>
                      <m:fPr>
                        <m:ctrlPr>
                          <a:rPr lang="en-US">
                            <a:solidFill>
                              <a:srgbClr val="00B0F0"/>
                            </a:solidFill>
                            <a:latin typeface="Cambria Math" panose="02040503050406030204" pitchFamily="18" charset="0"/>
                          </a:rPr>
                        </m:ctrlPr>
                      </m:fPr>
                      <m:num>
                        <m:r>
                          <a:rPr lang="en-US">
                            <a:solidFill>
                              <a:srgbClr val="00B0F0"/>
                            </a:solidFill>
                            <a:latin typeface="Cambria Math" panose="02040503050406030204" pitchFamily="18" charset="0"/>
                          </a:rPr>
                          <m:t>1</m:t>
                        </m:r>
                      </m:num>
                      <m:den>
                        <m:r>
                          <a:rPr lang="en-US">
                            <a:solidFill>
                              <a:srgbClr val="00B0F0"/>
                            </a:solidFill>
                            <a:latin typeface="Cambria Math" panose="02040503050406030204" pitchFamily="18" charset="0"/>
                          </a:rPr>
                          <m:t>2</m:t>
                        </m:r>
                      </m:den>
                    </m:f>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thoả</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mãn</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a:solidFill>
                          <a:srgbClr val="00B0F0"/>
                        </a:solidFill>
                        <a:latin typeface="Cambria Math" panose="02040503050406030204" pitchFamily="18" charset="0"/>
                      </a:rPr>
                      <m:t>2</m:t>
                    </m:r>
                    <m:r>
                      <a:rPr lang="en-US" i="1">
                        <a:solidFill>
                          <a:srgbClr val="00B0F0"/>
                        </a:solidFill>
                        <a:latin typeface="Cambria Math" panose="02040503050406030204" pitchFamily="18" charset="0"/>
                      </a:rPr>
                      <m:t>𝑛</m:t>
                    </m:r>
                    <m:r>
                      <a:rPr lang="en-US" i="1">
                        <a:solidFill>
                          <a:srgbClr val="00B0F0"/>
                        </a:solidFill>
                        <a:latin typeface="Cambria Math" panose="02040503050406030204" pitchFamily="18" charset="0"/>
                      </a:rPr>
                      <m:t>−1=0</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f>
                      <m:fPr>
                        <m:ctrlPr>
                          <a:rPr lang="en-US">
                            <a:solidFill>
                              <a:srgbClr val="00B0F0"/>
                            </a:solidFill>
                            <a:latin typeface="Cambria Math" panose="02040503050406030204" pitchFamily="18" charset="0"/>
                          </a:rPr>
                        </m:ctrlPr>
                      </m:fPr>
                      <m:num>
                        <m:r>
                          <a:rPr lang="en-US">
                            <a:solidFill>
                              <a:srgbClr val="00B0F0"/>
                            </a:solidFill>
                            <a:latin typeface="Cambria Math" panose="02040503050406030204" pitchFamily="18" charset="0"/>
                          </a:rPr>
                          <m:t>1</m:t>
                        </m:r>
                      </m:num>
                      <m:den>
                        <m:r>
                          <a:rPr lang="en-US">
                            <a:solidFill>
                              <a:srgbClr val="00B0F0"/>
                            </a:solidFill>
                            <a:latin typeface="Cambria Math" panose="02040503050406030204" pitchFamily="18" charset="0"/>
                          </a:rPr>
                          <m:t>2</m:t>
                        </m:r>
                      </m:den>
                    </m:f>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không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phải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số</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tự</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nhiên</a:t>
                </a:r>
                <a:r>
                  <a:rPr lang="en-US" dirty="0">
                    <a:solidFill>
                      <a:srgbClr val="00B0F0"/>
                    </a:solidFill>
                    <a:latin typeface="Arial" panose="020B0604020202020204" pitchFamily="34" charset="0"/>
                    <a:cs typeface="Arial" panose="020B0604020202020204" pitchFamily="34" charset="0"/>
                  </a:rPr>
                  <a:t>.</a:t>
                </a:r>
              </a:p>
              <a:p>
                <a:r>
                  <a:rPr lang="nl-NL" b="1" dirty="0">
                    <a:solidFill>
                      <a:srgbClr val="7030A0"/>
                    </a:solidFill>
                    <a:latin typeface="Arial" panose="020B0604020202020204" pitchFamily="34" charset="0"/>
                    <a:cs typeface="Arial" panose="020B0604020202020204" pitchFamily="34" charset="0"/>
                  </a:rPr>
                  <a:t>Kết luận:</a:t>
                </a:r>
                <a:endParaRPr lang="en-US" dirty="0">
                  <a:solidFill>
                    <a:srgbClr val="7030A0"/>
                  </a:solidFill>
                  <a:latin typeface="Arial" panose="020B0604020202020204" pitchFamily="34" charset="0"/>
                  <a:cs typeface="Arial" panose="020B0604020202020204" pitchFamily="34" charset="0"/>
                </a:endParaRPr>
              </a:p>
              <a:p>
                <a:r>
                  <a:rPr lang="nl-NL" dirty="0">
                    <a:solidFill>
                      <a:srgbClr val="00B0F0"/>
                    </a:solidFill>
                    <a:latin typeface="Arial" panose="020B0604020202020204" pitchFamily="34" charset="0"/>
                    <a:cs typeface="Arial" panose="020B0604020202020204" pitchFamily="34" charset="0"/>
                  </a:rPr>
                  <a:t>Mệnh đề "</a:t>
                </a:r>
                <a14:m>
                  <m:oMath xmlns:m="http://schemas.openxmlformats.org/officeDocument/2006/math">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𝑥</m:t>
                    </m:r>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𝑀</m:t>
                    </m:r>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𝑃</m:t>
                    </m:r>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𝑥</m:t>
                    </m:r>
                    <m:r>
                      <a:rPr lang="nl-NL" i="1">
                        <a:solidFill>
                          <a:srgbClr val="00B0F0"/>
                        </a:solidFill>
                        <a:latin typeface="Cambria Math" panose="02040503050406030204" pitchFamily="18" charset="0"/>
                      </a:rPr>
                      <m:t>)</m:t>
                    </m:r>
                  </m:oMath>
                </a14:m>
                <a:r>
                  <a:rPr lang="nl-NL" dirty="0">
                    <a:solidFill>
                      <a:srgbClr val="00B0F0"/>
                    </a:solidFill>
                    <a:latin typeface="Arial" panose="020B0604020202020204" pitchFamily="34" charset="0"/>
                    <a:cs typeface="Arial" panose="020B0604020202020204" pitchFamily="34" charset="0"/>
                  </a:rPr>
                  <a:t> " đúng nếu với mọi </a:t>
                </a:r>
                <a14:m>
                  <m:oMath xmlns:m="http://schemas.openxmlformats.org/officeDocument/2006/math">
                    <m:sSub>
                      <m:sSubPr>
                        <m:ctrlPr>
                          <a:rPr lang="nl-NL" i="1">
                            <a:solidFill>
                              <a:srgbClr val="00B0F0"/>
                            </a:solidFill>
                            <a:latin typeface="Cambria Math" panose="02040503050406030204" pitchFamily="18" charset="0"/>
                          </a:rPr>
                        </m:ctrlPr>
                      </m:sSubPr>
                      <m:e>
                        <m:r>
                          <a:rPr lang="nl-NL" i="1">
                            <a:solidFill>
                              <a:srgbClr val="00B0F0"/>
                            </a:solidFill>
                            <a:latin typeface="Cambria Math" panose="02040503050406030204" pitchFamily="18" charset="0"/>
                          </a:rPr>
                          <m:t>𝑥</m:t>
                        </m:r>
                      </m:e>
                      <m:sub>
                        <m:r>
                          <a:rPr lang="nl-NL" i="1">
                            <a:solidFill>
                              <a:srgbClr val="00B0F0"/>
                            </a:solidFill>
                            <a:latin typeface="Cambria Math" panose="02040503050406030204" pitchFamily="18" charset="0"/>
                          </a:rPr>
                          <m:t>𝑜</m:t>
                        </m:r>
                      </m:sub>
                    </m:sSub>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𝑀</m:t>
                    </m:r>
                  </m:oMath>
                </a14:m>
                <a:r>
                  <a:rPr lang="nl-NL"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nl-NL" i="1">
                        <a:solidFill>
                          <a:srgbClr val="00B0F0"/>
                        </a:solidFill>
                        <a:latin typeface="Cambria Math" panose="02040503050406030204" pitchFamily="18" charset="0"/>
                      </a:rPr>
                      <m:t>𝑃</m:t>
                    </m:r>
                    <m:r>
                      <a:rPr lang="nl-NL" i="1">
                        <a:solidFill>
                          <a:srgbClr val="00B0F0"/>
                        </a:solidFill>
                        <a:latin typeface="Cambria Math" panose="02040503050406030204" pitchFamily="18" charset="0"/>
                      </a:rPr>
                      <m:t>(</m:t>
                    </m:r>
                    <m:sSub>
                      <m:sSubPr>
                        <m:ctrlPr>
                          <a:rPr lang="nl-NL" i="1">
                            <a:solidFill>
                              <a:srgbClr val="00B0F0"/>
                            </a:solidFill>
                            <a:latin typeface="Cambria Math" panose="02040503050406030204" pitchFamily="18" charset="0"/>
                          </a:rPr>
                        </m:ctrlPr>
                      </m:sSubPr>
                      <m:e>
                        <m:r>
                          <a:rPr lang="nl-NL" i="1">
                            <a:solidFill>
                              <a:srgbClr val="00B0F0"/>
                            </a:solidFill>
                            <a:latin typeface="Cambria Math" panose="02040503050406030204" pitchFamily="18" charset="0"/>
                          </a:rPr>
                          <m:t>𝑥</m:t>
                        </m:r>
                      </m:e>
                      <m:sub>
                        <m:r>
                          <a:rPr lang="nl-NL" i="1">
                            <a:solidFill>
                              <a:srgbClr val="00B0F0"/>
                            </a:solidFill>
                            <a:latin typeface="Cambria Math" panose="02040503050406030204" pitchFamily="18" charset="0"/>
                          </a:rPr>
                          <m:t>𝑜</m:t>
                        </m:r>
                      </m:sub>
                    </m:sSub>
                    <m:r>
                      <a:rPr lang="nl-NL" i="1">
                        <a:solidFill>
                          <a:srgbClr val="00B0F0"/>
                        </a:solidFill>
                        <a:latin typeface="Cambria Math" panose="02040503050406030204" pitchFamily="18" charset="0"/>
                      </a:rPr>
                      <m:t>)</m:t>
                    </m:r>
                  </m:oMath>
                </a14:m>
                <a:r>
                  <a:rPr lang="nl-NL" dirty="0">
                    <a:solidFill>
                      <a:srgbClr val="00B0F0"/>
                    </a:solidFill>
                    <a:latin typeface="Arial" panose="020B0604020202020204" pitchFamily="34" charset="0"/>
                    <a:cs typeface="Arial" panose="020B0604020202020204" pitchFamily="34" charset="0"/>
                  </a:rPr>
                  <a:t> là mệnh đề đúng.</a:t>
                </a:r>
                <a:endParaRPr lang="en-US" dirty="0">
                  <a:solidFill>
                    <a:srgbClr val="00B0F0"/>
                  </a:solidFill>
                  <a:latin typeface="Arial" panose="020B0604020202020204" pitchFamily="34" charset="0"/>
                  <a:cs typeface="Arial" panose="020B0604020202020204" pitchFamily="34" charset="0"/>
                </a:endParaRPr>
              </a:p>
              <a:p>
                <a:r>
                  <a:rPr lang="nl-NL" dirty="0">
                    <a:solidFill>
                      <a:srgbClr val="00B0F0"/>
                    </a:solidFill>
                    <a:latin typeface="Arial" panose="020B0604020202020204" pitchFamily="34" charset="0"/>
                    <a:cs typeface="Arial" panose="020B0604020202020204" pitchFamily="34" charset="0"/>
                  </a:rPr>
                  <a:t>Mệnh đề "</a:t>
                </a:r>
                <a14:m>
                  <m:oMath xmlns:m="http://schemas.openxmlformats.org/officeDocument/2006/math">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𝑥</m:t>
                    </m:r>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𝑀</m:t>
                    </m:r>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𝑃</m:t>
                    </m:r>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𝑥</m:t>
                    </m:r>
                    <m:r>
                      <a:rPr lang="nl-NL" i="1">
                        <a:solidFill>
                          <a:srgbClr val="00B0F0"/>
                        </a:solidFill>
                        <a:latin typeface="Cambria Math" panose="02040503050406030204" pitchFamily="18" charset="0"/>
                      </a:rPr>
                      <m:t>)</m:t>
                    </m:r>
                  </m:oMath>
                </a14:m>
                <a:r>
                  <a:rPr lang="nl-NL" dirty="0">
                    <a:solidFill>
                      <a:srgbClr val="00B0F0"/>
                    </a:solidFill>
                    <a:latin typeface="Arial" panose="020B0604020202020204" pitchFamily="34" charset="0"/>
                    <a:cs typeface="Arial" panose="020B0604020202020204" pitchFamily="34" charset="0"/>
                  </a:rPr>
                  <a:t> " đúng nếu có </a:t>
                </a:r>
                <a14:m>
                  <m:oMath xmlns:m="http://schemas.openxmlformats.org/officeDocument/2006/math">
                    <m:sSub>
                      <m:sSubPr>
                        <m:ctrlPr>
                          <a:rPr lang="nl-NL" i="1">
                            <a:solidFill>
                              <a:srgbClr val="00B0F0"/>
                            </a:solidFill>
                            <a:latin typeface="Cambria Math" panose="02040503050406030204" pitchFamily="18" charset="0"/>
                          </a:rPr>
                        </m:ctrlPr>
                      </m:sSubPr>
                      <m:e>
                        <m:r>
                          <a:rPr lang="nl-NL" i="1">
                            <a:solidFill>
                              <a:srgbClr val="00B0F0"/>
                            </a:solidFill>
                            <a:latin typeface="Cambria Math" panose="02040503050406030204" pitchFamily="18" charset="0"/>
                          </a:rPr>
                          <m:t>𝑥</m:t>
                        </m:r>
                      </m:e>
                      <m:sub>
                        <m:r>
                          <a:rPr lang="nl-NL" i="1">
                            <a:solidFill>
                              <a:srgbClr val="00B0F0"/>
                            </a:solidFill>
                            <a:latin typeface="Cambria Math" panose="02040503050406030204" pitchFamily="18" charset="0"/>
                          </a:rPr>
                          <m:t>𝑜</m:t>
                        </m:r>
                      </m:sub>
                    </m:sSub>
                    <m:r>
                      <a:rPr lang="nl-NL" i="1">
                        <a:solidFill>
                          <a:srgbClr val="00B0F0"/>
                        </a:solidFill>
                        <a:latin typeface="Cambria Math" panose="02040503050406030204" pitchFamily="18" charset="0"/>
                      </a:rPr>
                      <m:t>∈</m:t>
                    </m:r>
                    <m:r>
                      <a:rPr lang="nl-NL" i="1">
                        <a:solidFill>
                          <a:srgbClr val="00B0F0"/>
                        </a:solidFill>
                        <a:latin typeface="Cambria Math" panose="02040503050406030204" pitchFamily="18" charset="0"/>
                      </a:rPr>
                      <m:t>𝑀</m:t>
                    </m:r>
                  </m:oMath>
                </a14:m>
                <a:r>
                  <a:rPr lang="nl-NL" dirty="0">
                    <a:solidFill>
                      <a:srgbClr val="00B0F0"/>
                    </a:solidFill>
                    <a:latin typeface="Arial" panose="020B0604020202020204" pitchFamily="34" charset="0"/>
                    <a:cs typeface="Arial" panose="020B0604020202020204" pitchFamily="34" charset="0"/>
                  </a:rPr>
                  <a:t> sao cho </a:t>
                </a:r>
                <a14:m>
                  <m:oMath xmlns:m="http://schemas.openxmlformats.org/officeDocument/2006/math">
                    <m:r>
                      <a:rPr lang="nl-NL" i="1">
                        <a:solidFill>
                          <a:srgbClr val="00B0F0"/>
                        </a:solidFill>
                        <a:latin typeface="Cambria Math" panose="02040503050406030204" pitchFamily="18" charset="0"/>
                      </a:rPr>
                      <m:t>𝑃</m:t>
                    </m:r>
                    <m:r>
                      <a:rPr lang="nl-NL" i="1">
                        <a:solidFill>
                          <a:srgbClr val="00B0F0"/>
                        </a:solidFill>
                        <a:latin typeface="Cambria Math" panose="02040503050406030204" pitchFamily="18" charset="0"/>
                      </a:rPr>
                      <m:t>(</m:t>
                    </m:r>
                    <m:sSub>
                      <m:sSubPr>
                        <m:ctrlPr>
                          <a:rPr lang="nl-NL" i="1">
                            <a:solidFill>
                              <a:srgbClr val="00B0F0"/>
                            </a:solidFill>
                            <a:latin typeface="Cambria Math" panose="02040503050406030204" pitchFamily="18" charset="0"/>
                          </a:rPr>
                        </m:ctrlPr>
                      </m:sSubPr>
                      <m:e>
                        <m:r>
                          <a:rPr lang="nl-NL" i="1">
                            <a:solidFill>
                              <a:srgbClr val="00B0F0"/>
                            </a:solidFill>
                            <a:latin typeface="Cambria Math" panose="02040503050406030204" pitchFamily="18" charset="0"/>
                          </a:rPr>
                          <m:t>𝑥</m:t>
                        </m:r>
                      </m:e>
                      <m:sub>
                        <m:r>
                          <a:rPr lang="nl-NL" i="1">
                            <a:solidFill>
                              <a:srgbClr val="00B0F0"/>
                            </a:solidFill>
                            <a:latin typeface="Cambria Math" panose="02040503050406030204" pitchFamily="18" charset="0"/>
                          </a:rPr>
                          <m:t>𝑜</m:t>
                        </m:r>
                      </m:sub>
                    </m:sSub>
                    <m:r>
                      <a:rPr lang="nl-NL" i="1">
                        <a:solidFill>
                          <a:srgbClr val="00B0F0"/>
                        </a:solidFill>
                        <a:latin typeface="Cambria Math" panose="02040503050406030204" pitchFamily="18" charset="0"/>
                      </a:rPr>
                      <m:t>)</m:t>
                    </m:r>
                  </m:oMath>
                </a14:m>
                <a:r>
                  <a:rPr lang="nl-NL" dirty="0">
                    <a:solidFill>
                      <a:srgbClr val="00B0F0"/>
                    </a:solidFill>
                    <a:latin typeface="Arial" panose="020B0604020202020204" pitchFamily="34" charset="0"/>
                    <a:cs typeface="Arial" panose="020B0604020202020204" pitchFamily="34" charset="0"/>
                  </a:rPr>
                  <a:t> là mệnh đề đúng.</a:t>
                </a:r>
                <a:endParaRPr lang="en-US" dirty="0">
                  <a:solidFill>
                    <a:srgbClr val="00B0F0"/>
                  </a:solidFill>
                  <a:latin typeface="Arial" panose="020B060402020202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49497" y="501079"/>
                <a:ext cx="6553200" cy="3671070"/>
              </a:xfrm>
              <a:prstGeom prst="rect">
                <a:avLst/>
              </a:prstGeom>
              <a:blipFill>
                <a:blip r:embed="rId5"/>
                <a:stretch>
                  <a:fillRect l="-837" t="-831" r="-372" b="-1827"/>
                </a:stretch>
              </a:blipFill>
            </p:spPr>
            <p:txBody>
              <a:bodyPr/>
              <a:lstStyle/>
              <a:p>
                <a:r>
                  <a:rPr lang="en-US">
                    <a:noFill/>
                  </a:rPr>
                  <a:t> </a:t>
                </a:r>
              </a:p>
            </p:txBody>
          </p:sp>
        </mc:Fallback>
      </mc:AlternateContent>
    </p:spTree>
    <p:extLst>
      <p:ext uri="{BB962C8B-B14F-4D97-AF65-F5344CB8AC3E}">
        <p14:creationId xmlns:p14="http://schemas.microsoft.com/office/powerpoint/2010/main" val="382544449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2">
                                            <p:txEl>
                                              <p:pRg st="0" end="0"/>
                                            </p:txEl>
                                          </p:spTgt>
                                        </p:tgtEl>
                                        <p:attrNameLst>
                                          <p:attrName>style.visibility</p:attrName>
                                        </p:attrNameLst>
                                      </p:cBhvr>
                                      <p:to>
                                        <p:strVal val="visible"/>
                                      </p:to>
                                    </p:set>
                                    <p:animEffect transition="in" filter="fade">
                                      <p:cBhvr>
                                        <p:cTn id="7" dur="1000"/>
                                        <p:tgtEl>
                                          <p:spTgt spid="52">
                                            <p:txEl>
                                              <p:pRg st="0" end="0"/>
                                            </p:txEl>
                                          </p:spTgt>
                                        </p:tgtEl>
                                      </p:cBhvr>
                                    </p:animEffect>
                                    <p:anim calcmode="lin" valueType="num">
                                      <p:cBhvr>
                                        <p:cTn id="8" dur="1000" fill="hold"/>
                                        <p:tgtEl>
                                          <p:spTgt spid="5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2">
                                            <p:txEl>
                                              <p:pRg st="5" end="5"/>
                                            </p:txEl>
                                          </p:spTgt>
                                        </p:tgtEl>
                                        <p:attrNameLst>
                                          <p:attrName>style.visibility</p:attrName>
                                        </p:attrNameLst>
                                      </p:cBhvr>
                                      <p:to>
                                        <p:strVal val="visible"/>
                                      </p:to>
                                    </p:set>
                                    <p:anim calcmode="lin" valueType="num">
                                      <p:cBhvr additive="base">
                                        <p:cTn id="14" dur="500" fill="hold"/>
                                        <p:tgtEl>
                                          <p:spTgt spid="52">
                                            <p:txEl>
                                              <p:pRg st="5" end="5"/>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2">
                                            <p:txEl>
                                              <p:pRg st="1" end="1"/>
                                            </p:txEl>
                                          </p:spTgt>
                                        </p:tgtEl>
                                        <p:attrNameLst>
                                          <p:attrName>style.visibility</p:attrName>
                                        </p:attrNameLst>
                                      </p:cBhvr>
                                      <p:to>
                                        <p:strVal val="visible"/>
                                      </p:to>
                                    </p:set>
                                    <p:anim calcmode="lin" valueType="num">
                                      <p:cBhvr additive="base">
                                        <p:cTn id="20" dur="500" fill="hold"/>
                                        <p:tgtEl>
                                          <p:spTgt spid="52">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2">
                                            <p:txEl>
                                              <p:pRg st="2" end="2"/>
                                            </p:txEl>
                                          </p:spTgt>
                                        </p:tgtEl>
                                        <p:attrNameLst>
                                          <p:attrName>style.visibility</p:attrName>
                                        </p:attrNameLst>
                                      </p:cBhvr>
                                      <p:to>
                                        <p:strVal val="visible"/>
                                      </p:to>
                                    </p:set>
                                    <p:anim calcmode="lin" valueType="num">
                                      <p:cBhvr additive="base">
                                        <p:cTn id="26" dur="500" fill="hold"/>
                                        <p:tgtEl>
                                          <p:spTgt spid="52">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52">
                                            <p:txEl>
                                              <p:pRg st="3" end="3"/>
                                            </p:txEl>
                                          </p:spTgt>
                                        </p:tgtEl>
                                        <p:attrNameLst>
                                          <p:attrName>style.visibility</p:attrName>
                                        </p:attrNameLst>
                                      </p:cBhvr>
                                      <p:to>
                                        <p:strVal val="visible"/>
                                      </p:to>
                                    </p:set>
                                    <p:anim calcmode="lin" valueType="num">
                                      <p:cBhvr additive="base">
                                        <p:cTn id="32" dur="500" fill="hold"/>
                                        <p:tgtEl>
                                          <p:spTgt spid="52">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52">
                                            <p:txEl>
                                              <p:pRg st="4" end="4"/>
                                            </p:txEl>
                                          </p:spTgt>
                                        </p:tgtEl>
                                        <p:attrNameLst>
                                          <p:attrName>style.visibility</p:attrName>
                                        </p:attrNameLst>
                                      </p:cBhvr>
                                      <p:to>
                                        <p:strVal val="visible"/>
                                      </p:to>
                                    </p:set>
                                    <p:anim calcmode="lin" valueType="num">
                                      <p:cBhvr additive="base">
                                        <p:cTn id="38" dur="500" fill="hold"/>
                                        <p:tgtEl>
                                          <p:spTgt spid="52">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5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3252"/>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Mệnh đề chứa kí hiệu </a:t>
                </a:r>
                <a14:m>
                  <m:oMath xmlns:m="http://schemas.openxmlformats.org/officeDocument/2006/math">
                    <m:r>
                      <a:rPr lang="nl-NL" sz="1800" b="1" i="1">
                        <a:effectLst/>
                        <a:latin typeface="Cambria Math" panose="02040503050406030204" pitchFamily="18" charset="0"/>
                        <a:ea typeface="Calibri" panose="020F0502020204030204" pitchFamily="34" charset="0"/>
                        <a:cs typeface="Arial" panose="020B0604020202020204" pitchFamily="34" charset="0"/>
                      </a:rPr>
                      <m:t>∀, ∃</m:t>
                    </m:r>
                  </m:oMath>
                </a14:m>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2" name="TextBox 8">
                <a:extLst>
                  <a:ext uri="{FF2B5EF4-FFF2-40B4-BE49-F238E27FC236}">
                    <a16:creationId xmlns:a16="http://schemas.microsoft.com/office/drawing/2014/main" id="{CF736589-720F-4892-4E33-EEE20BCA577F}"/>
                  </a:ext>
                </a:extLst>
              </p:cNvPr>
              <p:cNvSpPr txBox="1">
                <a:spLocks noRot="1" noChangeAspect="1" noMove="1" noResize="1" noEditPoints="1" noAdjustHandles="1" noChangeArrowheads="1" noChangeShapeType="1" noTextEdit="1"/>
              </p:cNvSpPr>
              <p:nvPr/>
            </p:nvSpPr>
            <p:spPr>
              <a:xfrm>
                <a:off x="152400" y="548242"/>
                <a:ext cx="2286000" cy="873252"/>
              </a:xfrm>
              <a:prstGeom prst="rect">
                <a:avLst/>
              </a:prstGeom>
              <a:blipFill>
                <a:blip r:embed="rId4"/>
                <a:stretch>
                  <a:fillRect l="-2133" b="-1049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49497" y="501079"/>
                <a:ext cx="6465903" cy="4251164"/>
              </a:xfrm>
              <a:prstGeom prst="rect">
                <a:avLst/>
              </a:prstGeom>
              <a:noFill/>
            </p:spPr>
            <p:txBody>
              <a:bodyPr wrap="square" rtlCol="0">
                <a:spAutoFit/>
              </a:bodyPr>
              <a:lstStyle/>
              <a:p>
                <a:r>
                  <a:rPr lang="nl-NL" b="1" dirty="0">
                    <a:solidFill>
                      <a:srgbClr val="7030A0"/>
                    </a:solidFill>
                    <a:latin typeface="Arial" panose="020B0604020202020204" pitchFamily="34" charset="0"/>
                    <a:cs typeface="Arial" panose="020B0604020202020204" pitchFamily="34" charset="0"/>
                  </a:rPr>
                  <a:t>Ví dụ 7 (SGK – tr14)</a:t>
                </a:r>
                <a:endParaRPr lang="en-US" dirty="0">
                  <a:solidFill>
                    <a:srgbClr val="7030A0"/>
                  </a:solidFill>
                  <a:latin typeface="Arial" panose="020B0604020202020204" pitchFamily="34" charset="0"/>
                  <a:cs typeface="Arial" panose="020B0604020202020204" pitchFamily="34" charset="0"/>
                </a:endParaRPr>
              </a:p>
              <a:p>
                <a:r>
                  <a:rPr lang="nl-NL" b="1" dirty="0">
                    <a:solidFill>
                      <a:srgbClr val="7030A0"/>
                    </a:solidFill>
                    <a:latin typeface="Arial" panose="020B0604020202020204" pitchFamily="34" charset="0"/>
                    <a:cs typeface="Arial" panose="020B0604020202020204" pitchFamily="34" charset="0"/>
                  </a:rPr>
                  <a:t>Thực hành 7</a:t>
                </a:r>
                <a:r>
                  <a:rPr lang="nl-NL" b="1" dirty="0">
                    <a:solidFill>
                      <a:srgbClr val="FFFF00"/>
                    </a:solidFill>
                    <a:latin typeface="Arial" panose="020B0604020202020204" pitchFamily="34" charset="0"/>
                    <a:cs typeface="Arial" panose="020B0604020202020204" pitchFamily="34" charset="0"/>
                  </a:rPr>
                  <a:t>:</a:t>
                </a:r>
                <a:endParaRPr lang="en-US" dirty="0">
                  <a:solidFill>
                    <a:srgbClr val="FFFF00"/>
                  </a:solidFill>
                  <a:latin typeface="Arial" panose="020B0604020202020204" pitchFamily="34" charset="0"/>
                  <a:cs typeface="Arial" panose="020B0604020202020204" pitchFamily="34" charset="0"/>
                </a:endParaRPr>
              </a:p>
              <a:p>
                <a:r>
                  <a:rPr lang="en-US" dirty="0">
                    <a:solidFill>
                      <a:srgbClr val="00B0F0"/>
                    </a:solidFill>
                    <a:latin typeface="Arial" panose="020B0604020202020204" pitchFamily="34" charset="0"/>
                    <a:cs typeface="Arial" panose="020B0604020202020204" pitchFamily="34" charset="0"/>
                  </a:rPr>
                  <a:t>a)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𝑎</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𝑎</m:t>
                    </m:r>
                    <m:r>
                      <a:rPr lang="en-US">
                        <a:solidFill>
                          <a:srgbClr val="00B0F0"/>
                        </a:solidFill>
                        <a:latin typeface="Cambria Math" panose="02040503050406030204" pitchFamily="18" charset="0"/>
                      </a:rPr>
                      <m:t>+</m:t>
                    </m:r>
                    <m:d>
                      <m:dPr>
                        <m:ctrlPr>
                          <a:rPr lang="en-US" i="1">
                            <a:solidFill>
                              <a:srgbClr val="00B0F0"/>
                            </a:solidFill>
                            <a:latin typeface="Cambria Math" panose="02040503050406030204" pitchFamily="18" charset="0"/>
                          </a:rPr>
                        </m:ctrlPr>
                      </m:dPr>
                      <m:e>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𝑎</m:t>
                        </m:r>
                      </m:e>
                    </m:d>
                    <m:r>
                      <a:rPr lang="en-US">
                        <a:solidFill>
                          <a:srgbClr val="00B0F0"/>
                        </a:solidFill>
                        <a:latin typeface="Cambria Math" panose="02040503050406030204" pitchFamily="18" charset="0"/>
                      </a:rPr>
                      <m:t>=0;</m:t>
                    </m:r>
                    <m:box>
                      <m:boxPr>
                        <m:ctrlPr>
                          <a:rPr lang="en-US">
                            <a:solidFill>
                              <a:srgbClr val="00B0F0"/>
                            </a:solidFill>
                            <a:latin typeface="Cambria Math" panose="02040503050406030204" pitchFamily="18" charset="0"/>
                          </a:rPr>
                        </m:ctrlPr>
                      </m:boxPr>
                      <m:e>
                        <m:r>
                          <a:rPr lang="en-US">
                            <a:solidFill>
                              <a:srgbClr val="00B0F0"/>
                            </a:solidFill>
                            <a:latin typeface="Cambria Math" panose="02040503050406030204" pitchFamily="18" charset="0"/>
                          </a:rPr>
                          <m:t> </m:t>
                        </m:r>
                      </m:e>
                    </m:box>
                  </m:oMath>
                </a14:m>
                <a:endParaRPr lang="en-US" dirty="0">
                  <a:solidFill>
                    <a:srgbClr val="00B0F0"/>
                  </a:solidFill>
                  <a:latin typeface="Arial" panose="020B0604020202020204" pitchFamily="34" charset="0"/>
                  <a:cs typeface="Arial" panose="020B0604020202020204" pitchFamily="34" charset="0"/>
                </a:endParaRPr>
              </a:p>
              <a:p>
                <a:r>
                  <a:rPr lang="en-US" dirty="0">
                    <a:solidFill>
                      <a:srgbClr val="00B0F0"/>
                    </a:solidFill>
                    <a:latin typeface="Arial" panose="020B0604020202020204" pitchFamily="34" charset="0"/>
                    <a:cs typeface="Arial" panose="020B0604020202020204" pitchFamily="34" charset="0"/>
                  </a:rPr>
                  <a:t>b)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𝑛</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ℕ</m:t>
                    </m:r>
                    <m:r>
                      <a:rPr lang="en-US">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𝑛</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=9</m:t>
                    </m:r>
                  </m:oMath>
                </a14:m>
                <a:r>
                  <a:rPr lang="en-US" dirty="0">
                    <a:solidFill>
                      <a:srgbClr val="00B0F0"/>
                    </a:solidFill>
                    <a:latin typeface="Arial" panose="020B0604020202020204" pitchFamily="34" charset="0"/>
                    <a:cs typeface="Arial" panose="020B0604020202020204" pitchFamily="34" charset="0"/>
                  </a:rPr>
                  <a:t>.</a:t>
                </a:r>
              </a:p>
              <a:p>
                <a:r>
                  <a:rPr lang="nl-NL" b="1" dirty="0">
                    <a:solidFill>
                      <a:srgbClr val="7030A0"/>
                    </a:solidFill>
                    <a:latin typeface="Arial" panose="020B0604020202020204" pitchFamily="34" charset="0"/>
                    <a:cs typeface="Arial" panose="020B0604020202020204" pitchFamily="34" charset="0"/>
                  </a:rPr>
                  <a:t>Thực hành 8:</a:t>
                </a:r>
                <a:endParaRPr lang="en-US" dirty="0">
                  <a:solidFill>
                    <a:srgbClr val="7030A0"/>
                  </a:solidFill>
                  <a:latin typeface="Arial" panose="020B0604020202020204" pitchFamily="34" charset="0"/>
                  <a:cs typeface="Arial" panose="020B0604020202020204" pitchFamily="34" charset="0"/>
                </a:endParaRPr>
              </a:p>
              <a:p>
                <a:r>
                  <a:rPr lang="en-US" dirty="0">
                    <a:solidFill>
                      <a:srgbClr val="00B0F0"/>
                    </a:solidFill>
                    <a:latin typeface="Arial" panose="020B0604020202020204" pitchFamily="34" charset="0"/>
                    <a:cs typeface="Arial" panose="020B0604020202020204" pitchFamily="34" charset="0"/>
                  </a:rPr>
                  <a:t>a)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vì</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=0</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=0</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phủ</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định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≤0</m:t>
                    </m:r>
                  </m:oMath>
                </a14:m>
                <a:r>
                  <a:rPr lang="en-US" dirty="0">
                    <a:solidFill>
                      <a:srgbClr val="00B0F0"/>
                    </a:solidFill>
                    <a:latin typeface="Arial" panose="020B0604020202020204" pitchFamily="34" charset="0"/>
                    <a:cs typeface="Arial" panose="020B0604020202020204" pitchFamily="34" charset="0"/>
                  </a:rPr>
                  <a:t> ".</a:t>
                </a:r>
              </a:p>
              <a:p>
                <a:r>
                  <a:rPr lang="en-US" dirty="0">
                    <a:solidFill>
                      <a:srgbClr val="00B0F0"/>
                    </a:solidFill>
                    <a:latin typeface="Arial" panose="020B0604020202020204" pitchFamily="34" charset="0"/>
                    <a:cs typeface="Arial" panose="020B0604020202020204" pitchFamily="34" charset="0"/>
                  </a:rPr>
                  <a:t>b) </a:t>
                </a:r>
                <a:r>
                  <a:rPr lang="en-US" dirty="0" err="1">
                    <a:solidFill>
                      <a:srgbClr val="00B0F0"/>
                    </a:solidFill>
                    <a:latin typeface="Arial" panose="020B0604020202020204" pitchFamily="34" charset="0"/>
                    <a:cs typeface="Arial" panose="020B0604020202020204" pitchFamily="34" charset="0"/>
                  </a:rPr>
                  <a:t>Phương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trình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m:t>
                    </m:r>
                    <m:r>
                      <a:rPr lang="en-US">
                        <a:solidFill>
                          <a:srgbClr val="00B0F0"/>
                        </a:solidFill>
                        <a:latin typeface="Cambria Math" panose="02040503050406030204" pitchFamily="18" charset="0"/>
                      </a:rPr>
                      <m:t>5</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+4=0</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nghiệm</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=1,</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=4</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Vậy</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số</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thực</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=1</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=4</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thoả</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mãn</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=5</m:t>
                    </m:r>
                    <m:r>
                      <a:rPr lang="en-US" i="1">
                        <a:solidFill>
                          <a:srgbClr val="00B0F0"/>
                        </a:solidFill>
                        <a:latin typeface="Cambria Math" panose="02040503050406030204" pitchFamily="18" charset="0"/>
                      </a:rPr>
                      <m:t>𝑥</m:t>
                    </m:r>
                    <m:r>
                      <a:rPr lang="en-US" i="1">
                        <a:solidFill>
                          <a:srgbClr val="00B0F0"/>
                        </a:solidFill>
                        <a:latin typeface="Cambria Math" panose="02040503050406030204" pitchFamily="18" charset="0"/>
                      </a:rPr>
                      <m:t>−4</m:t>
                    </m:r>
                  </m:oMath>
                </a14:m>
                <a:r>
                  <a:rPr lang="en-US" dirty="0">
                    <a:solidFill>
                      <a:srgbClr val="00B0F0"/>
                    </a:solidFill>
                    <a:latin typeface="Arial" panose="020B0604020202020204" pitchFamily="34" charset="0"/>
                    <a:cs typeface="Arial" panose="020B0604020202020204" pitchFamily="34" charset="0"/>
                  </a:rPr>
                  <a:t>. Do </a:t>
                </a:r>
                <a:r>
                  <a:rPr lang="en-US" dirty="0" err="1">
                    <a:solidFill>
                      <a:srgbClr val="00B0F0"/>
                    </a:solidFill>
                    <a:latin typeface="Arial" panose="020B0604020202020204" pitchFamily="34" charset="0"/>
                    <a:cs typeface="Arial" panose="020B0604020202020204" pitchFamily="34" charset="0"/>
                  </a:rPr>
                  <a:t>đó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đây</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đúng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phủ</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định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≠5</m:t>
                    </m:r>
                    <m:r>
                      <a:rPr lang="en-US" i="1">
                        <a:solidFill>
                          <a:srgbClr val="00B0F0"/>
                        </a:solidFill>
                        <a:latin typeface="Cambria Math" panose="02040503050406030204" pitchFamily="18" charset="0"/>
                      </a:rPr>
                      <m:t>𝑥</m:t>
                    </m:r>
                    <m:r>
                      <a:rPr lang="en-US" i="1">
                        <a:solidFill>
                          <a:srgbClr val="00B0F0"/>
                        </a:solidFill>
                        <a:latin typeface="Cambria Math" panose="02040503050406030204" pitchFamily="18" charset="0"/>
                      </a:rPr>
                      <m:t>−4</m:t>
                    </m:r>
                  </m:oMath>
                </a14:m>
                <a:r>
                  <a:rPr lang="en-US" dirty="0">
                    <a:solidFill>
                      <a:srgbClr val="00B0F0"/>
                    </a:solidFill>
                    <a:latin typeface="Arial" panose="020B0604020202020204" pitchFamily="34" charset="0"/>
                    <a:cs typeface="Arial" panose="020B0604020202020204" pitchFamily="34" charset="0"/>
                  </a:rPr>
                  <a:t> ".</a:t>
                </a:r>
              </a:p>
              <a:p>
                <a:r>
                  <a:rPr lang="en-US" dirty="0">
                    <a:solidFill>
                      <a:srgbClr val="00B0F0"/>
                    </a:solidFill>
                    <a:latin typeface="Arial" panose="020B0604020202020204" pitchFamily="34" charset="0"/>
                    <a:cs typeface="Arial" panose="020B0604020202020204" pitchFamily="34" charset="0"/>
                  </a:rPr>
                  <a:t>c) </a:t>
                </a:r>
                <a:r>
                  <a:rPr lang="en-US" dirty="0" err="1">
                    <a:solidFill>
                      <a:srgbClr val="00B0F0"/>
                    </a:solidFill>
                    <a:latin typeface="Arial" panose="020B0604020202020204" pitchFamily="34" charset="0"/>
                    <a:cs typeface="Arial" panose="020B0604020202020204" pitchFamily="34" charset="0"/>
                  </a:rPr>
                  <a:t>Phương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trình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a:solidFill>
                          <a:srgbClr val="00B0F0"/>
                        </a:solidFill>
                        <a:latin typeface="Cambria Math" panose="02040503050406030204" pitchFamily="18" charset="0"/>
                      </a:rPr>
                      <m:t>2</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+1=0</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chỉ</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một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nghiệm</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m:t>
                    </m:r>
                    <m:f>
                      <m:fPr>
                        <m:ctrlPr>
                          <a:rPr lang="en-US">
                            <a:solidFill>
                              <a:srgbClr val="00B0F0"/>
                            </a:solidFill>
                            <a:latin typeface="Cambria Math" panose="02040503050406030204" pitchFamily="18" charset="0"/>
                          </a:rPr>
                        </m:ctrlPr>
                      </m:fPr>
                      <m:num>
                        <m:r>
                          <a:rPr lang="en-US">
                            <a:solidFill>
                              <a:srgbClr val="00B0F0"/>
                            </a:solidFill>
                            <a:latin typeface="Cambria Math" panose="02040503050406030204" pitchFamily="18" charset="0"/>
                          </a:rPr>
                          <m:t>1</m:t>
                        </m:r>
                      </m:num>
                      <m:den>
                        <m:r>
                          <a:rPr lang="en-US">
                            <a:solidFill>
                              <a:srgbClr val="00B0F0"/>
                            </a:solidFill>
                            <a:latin typeface="Cambria Math" panose="02040503050406030204" pitchFamily="18" charset="0"/>
                          </a:rPr>
                          <m:t>2</m:t>
                        </m:r>
                      </m:den>
                    </m:f>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m:t>
                    </m:r>
                    <m:f>
                      <m:fPr>
                        <m:ctrlPr>
                          <a:rPr lang="en-US">
                            <a:solidFill>
                              <a:srgbClr val="00B0F0"/>
                            </a:solidFill>
                            <a:latin typeface="Cambria Math" panose="02040503050406030204" pitchFamily="18" charset="0"/>
                          </a:rPr>
                        </m:ctrlPr>
                      </m:fPr>
                      <m:num>
                        <m:r>
                          <a:rPr lang="en-US">
                            <a:solidFill>
                              <a:srgbClr val="00B0F0"/>
                            </a:solidFill>
                            <a:latin typeface="Cambria Math" panose="02040503050406030204" pitchFamily="18" charset="0"/>
                          </a:rPr>
                          <m:t>1</m:t>
                        </m:r>
                      </m:num>
                      <m:den>
                        <m:r>
                          <a:rPr lang="en-US">
                            <a:solidFill>
                              <a:srgbClr val="00B0F0"/>
                            </a:solidFill>
                            <a:latin typeface="Cambria Math" panose="02040503050406030204" pitchFamily="18" charset="0"/>
                          </a:rPr>
                          <m:t>2</m:t>
                        </m:r>
                      </m:den>
                    </m:f>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ℤ</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nên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đã</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cho</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phủ</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định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ℤ</m:t>
                    </m:r>
                    <m:r>
                      <a:rPr lang="en-US">
                        <a:solidFill>
                          <a:srgbClr val="00B0F0"/>
                        </a:solidFill>
                        <a:latin typeface="Cambria Math" panose="02040503050406030204" pitchFamily="18" charset="0"/>
                      </a:rPr>
                      <m:t>,2</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+1≠0</m:t>
                    </m:r>
                  </m:oMath>
                </a14:m>
                <a:r>
                  <a:rPr lang="en-US" dirty="0">
                    <a:solidFill>
                      <a:srgbClr val="00B0F0"/>
                    </a:solidFill>
                    <a:latin typeface="Arial" panose="020B0604020202020204" pitchFamily="34" charset="0"/>
                    <a:cs typeface="Arial" panose="020B0604020202020204" pitchFamily="34" charset="0"/>
                  </a:rPr>
                  <a:t> ".</a:t>
                </a: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49497" y="501079"/>
                <a:ext cx="6465903" cy="4251164"/>
              </a:xfrm>
              <a:prstGeom prst="rect">
                <a:avLst/>
              </a:prstGeom>
              <a:blipFill>
                <a:blip r:embed="rId5"/>
                <a:stretch>
                  <a:fillRect l="-848" t="-716" r="-283" b="-143"/>
                </a:stretch>
              </a:blipFill>
            </p:spPr>
            <p:txBody>
              <a:bodyPr/>
              <a:lstStyle/>
              <a:p>
                <a:r>
                  <a:rPr lang="en-US">
                    <a:noFill/>
                  </a:rPr>
                  <a:t> </a:t>
                </a:r>
              </a:p>
            </p:txBody>
          </p:sp>
        </mc:Fallback>
      </mc:AlternateContent>
    </p:spTree>
    <p:extLst>
      <p:ext uri="{BB962C8B-B14F-4D97-AF65-F5344CB8AC3E}">
        <p14:creationId xmlns:p14="http://schemas.microsoft.com/office/powerpoint/2010/main" val="1882261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2">
                                            <p:txEl>
                                              <p:pRg st="0" end="0"/>
                                            </p:txEl>
                                          </p:spTgt>
                                        </p:tgtEl>
                                        <p:attrNameLst>
                                          <p:attrName>style.visibility</p:attrName>
                                        </p:attrNameLst>
                                      </p:cBhvr>
                                      <p:to>
                                        <p:strVal val="visible"/>
                                      </p:to>
                                    </p:set>
                                    <p:anim calcmode="lin" valueType="num">
                                      <p:cBhvr additive="base">
                                        <p:cTn id="7" dur="500" fill="hold"/>
                                        <p:tgtEl>
                                          <p:spTgt spid="5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2">
                                            <p:txEl>
                                              <p:pRg st="1" end="1"/>
                                            </p:txEl>
                                          </p:spTgt>
                                        </p:tgtEl>
                                        <p:attrNameLst>
                                          <p:attrName>style.visibility</p:attrName>
                                        </p:attrNameLst>
                                      </p:cBhvr>
                                      <p:to>
                                        <p:strVal val="visible"/>
                                      </p:to>
                                    </p:set>
                                    <p:animEffect transition="in" filter="fade">
                                      <p:cBhvr>
                                        <p:cTn id="13" dur="1000"/>
                                        <p:tgtEl>
                                          <p:spTgt spid="52">
                                            <p:txEl>
                                              <p:pRg st="1" end="1"/>
                                            </p:txEl>
                                          </p:spTgt>
                                        </p:tgtEl>
                                      </p:cBhvr>
                                    </p:animEffect>
                                    <p:anim calcmode="lin" valueType="num">
                                      <p:cBhvr>
                                        <p:cTn id="14" dur="1000" fill="hold"/>
                                        <p:tgtEl>
                                          <p:spTgt spid="5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52">
                                            <p:txEl>
                                              <p:pRg st="4" end="4"/>
                                            </p:txEl>
                                          </p:spTgt>
                                        </p:tgtEl>
                                        <p:attrNameLst>
                                          <p:attrName>style.visibility</p:attrName>
                                        </p:attrNameLst>
                                      </p:cBhvr>
                                      <p:to>
                                        <p:strVal val="visible"/>
                                      </p:to>
                                    </p:set>
                                    <p:animEffect transition="in" filter="randombar(horizontal)">
                                      <p:cBhvr>
                                        <p:cTn id="20" dur="500"/>
                                        <p:tgtEl>
                                          <p:spTgt spid="52">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52">
                                            <p:txEl>
                                              <p:pRg st="2" end="2"/>
                                            </p:txEl>
                                          </p:spTgt>
                                        </p:tgtEl>
                                        <p:attrNameLst>
                                          <p:attrName>style.visibility</p:attrName>
                                        </p:attrNameLst>
                                      </p:cBhvr>
                                      <p:to>
                                        <p:strVal val="visible"/>
                                      </p:to>
                                    </p:set>
                                    <p:animEffect transition="in" filter="randombar(horizontal)">
                                      <p:cBhvr>
                                        <p:cTn id="25" dur="500"/>
                                        <p:tgtEl>
                                          <p:spTgt spid="52">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52">
                                            <p:txEl>
                                              <p:pRg st="3" end="3"/>
                                            </p:txEl>
                                          </p:spTgt>
                                        </p:tgtEl>
                                        <p:attrNameLst>
                                          <p:attrName>style.visibility</p:attrName>
                                        </p:attrNameLst>
                                      </p:cBhvr>
                                      <p:to>
                                        <p:strVal val="visible"/>
                                      </p:to>
                                    </p:set>
                                    <p:animEffect transition="in" filter="randombar(horizontal)">
                                      <p:cBhvr>
                                        <p:cTn id="30" dur="500"/>
                                        <p:tgtEl>
                                          <p:spTgt spid="5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2034"/>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Hoạt động luyện tập</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49497" y="501079"/>
                <a:ext cx="6465903" cy="4278094"/>
              </a:xfrm>
              <a:prstGeom prst="rect">
                <a:avLst/>
              </a:prstGeom>
              <a:noFill/>
            </p:spPr>
            <p:txBody>
              <a:bodyPr wrap="square" rtlCol="0">
                <a:spAutoFit/>
              </a:bodyPr>
              <a:lstStyle/>
              <a:p>
                <a:r>
                  <a:rPr lang="fr-FR" sz="1600" b="1" dirty="0" err="1">
                    <a:solidFill>
                      <a:srgbClr val="7030A0"/>
                    </a:solidFill>
                    <a:latin typeface="Arial" panose="020B0604020202020204" pitchFamily="34" charset="0"/>
                    <a:cs typeface="Arial" panose="020B0604020202020204" pitchFamily="34" charset="0"/>
                  </a:rPr>
                  <a:t>Bài</a:t>
                </a:r>
                <a:r>
                  <a:rPr lang="fr-FR" sz="1600" b="1" dirty="0">
                    <a:solidFill>
                      <a:srgbClr val="7030A0"/>
                    </a:solidFill>
                    <a:latin typeface="Arial" panose="020B0604020202020204" pitchFamily="34" charset="0"/>
                    <a:cs typeface="Arial" panose="020B0604020202020204" pitchFamily="34" charset="0"/>
                  </a:rPr>
                  <a:t> 1:</a:t>
                </a:r>
              </a:p>
              <a:p>
                <a:r>
                  <a:rPr lang="fr-FR" sz="1600" b="1" dirty="0">
                    <a:solidFill>
                      <a:srgbClr val="00B0F0"/>
                    </a:solidFill>
                    <a:latin typeface="Arial" panose="020B0604020202020204" pitchFamily="34" charset="0"/>
                    <a:cs typeface="Arial" panose="020B0604020202020204" pitchFamily="34" charset="0"/>
                  </a:rPr>
                  <a:t> </a:t>
                </a:r>
                <a:r>
                  <a:rPr lang="en-US" sz="1600" dirty="0">
                    <a:solidFill>
                      <a:srgbClr val="00B0F0"/>
                    </a:solidFill>
                    <a:latin typeface="Arial" panose="020B0604020202020204" pitchFamily="34" charset="0"/>
                    <a:cs typeface="Arial" panose="020B0604020202020204" pitchFamily="34" charset="0"/>
                  </a:rPr>
                  <a:t>a) </a:t>
                </a:r>
                <a:r>
                  <a:rPr lang="en-US" sz="1600" dirty="0" err="1">
                    <a:solidFill>
                      <a:srgbClr val="00B0F0"/>
                    </a:solidFill>
                    <a:latin typeface="Arial" panose="020B0604020202020204" pitchFamily="34" charset="0"/>
                    <a:cs typeface="Arial" panose="020B0604020202020204" pitchFamily="34" charset="0"/>
                  </a:rPr>
                  <a:t>và</a:t>
                </a:r>
                <a:r>
                  <a:rPr lang="en-US" sz="1600" dirty="0">
                    <a:solidFill>
                      <a:srgbClr val="00B0F0"/>
                    </a:solidFill>
                    <a:latin typeface="Arial" panose="020B0604020202020204" pitchFamily="34" charset="0"/>
                    <a:cs typeface="Arial" panose="020B0604020202020204" pitchFamily="34" charset="0"/>
                  </a:rPr>
                  <a:t> d)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b) </a:t>
                </a:r>
                <a:r>
                  <a:rPr lang="en-US" sz="1600" dirty="0" err="1">
                    <a:solidFill>
                      <a:srgbClr val="00B0F0"/>
                    </a:solidFill>
                    <a:latin typeface="Arial" panose="020B0604020202020204" pitchFamily="34" charset="0"/>
                    <a:cs typeface="Arial" panose="020B0604020202020204" pitchFamily="34" charset="0"/>
                  </a:rPr>
                  <a:t>và</a:t>
                </a:r>
                <a:r>
                  <a:rPr lang="en-US" sz="1600" dirty="0">
                    <a:solidFill>
                      <a:srgbClr val="00B0F0"/>
                    </a:solidFill>
                    <a:latin typeface="Arial" panose="020B0604020202020204" pitchFamily="34" charset="0"/>
                    <a:cs typeface="Arial" panose="020B0604020202020204" pitchFamily="34" charset="0"/>
                  </a:rPr>
                  <a:t> c)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chứa</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biến</a:t>
                </a:r>
                <a:r>
                  <a:rPr lang="en-US" sz="1600" dirty="0">
                    <a:solidFill>
                      <a:srgbClr val="00B0F0"/>
                    </a:solidFill>
                    <a:latin typeface="Arial" panose="020B0604020202020204" pitchFamily="34" charset="0"/>
                    <a:cs typeface="Arial" panose="020B0604020202020204" pitchFamily="34" charset="0"/>
                  </a:rPr>
                  <a:t>.</a:t>
                </a:r>
              </a:p>
              <a:p>
                <a:r>
                  <a:rPr lang="en-US" sz="1600" b="1" dirty="0" err="1">
                    <a:solidFill>
                      <a:srgbClr val="7030A0"/>
                    </a:solidFill>
                    <a:latin typeface="Arial" panose="020B0604020202020204" pitchFamily="34" charset="0"/>
                    <a:cs typeface="Arial" panose="020B0604020202020204" pitchFamily="34" charset="0"/>
                  </a:rPr>
                  <a:t>Bài</a:t>
                </a:r>
                <a:r>
                  <a:rPr lang="en-US" sz="1600" b="1" dirty="0">
                    <a:solidFill>
                      <a:srgbClr val="7030A0"/>
                    </a:solidFill>
                    <a:latin typeface="Arial" panose="020B0604020202020204" pitchFamily="34" charset="0"/>
                    <a:cs typeface="Arial" panose="020B0604020202020204" pitchFamily="34" charset="0"/>
                  </a:rPr>
                  <a:t> 2.</a:t>
                </a:r>
                <a:r>
                  <a:rPr lang="en-US" sz="1600" dirty="0">
                    <a:solidFill>
                      <a:srgbClr val="7030A0"/>
                    </a:solidFill>
                    <a:latin typeface="Arial" panose="020B0604020202020204" pitchFamily="34" charset="0"/>
                    <a:cs typeface="Arial" panose="020B0604020202020204" pitchFamily="34" charset="0"/>
                  </a:rPr>
                  <a:t> </a:t>
                </a:r>
              </a:p>
              <a:p>
                <a:r>
                  <a:rPr lang="en-US" sz="1600" dirty="0">
                    <a:solidFill>
                      <a:srgbClr val="00B0F0"/>
                    </a:solidFill>
                    <a:latin typeface="Arial" panose="020B0604020202020204" pitchFamily="34" charset="0"/>
                    <a:cs typeface="Arial" panose="020B0604020202020204" pitchFamily="34" charset="0"/>
                  </a:rPr>
                  <a:t>a) Sai.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phủ</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định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 2020 </a:t>
                </a:r>
                <a:r>
                  <a:rPr lang="en-US" sz="1600" dirty="0" err="1">
                    <a:solidFill>
                      <a:srgbClr val="00B0F0"/>
                    </a:solidFill>
                    <a:latin typeface="Arial" panose="020B0604020202020204" pitchFamily="34" charset="0"/>
                    <a:cs typeface="Arial" panose="020B0604020202020204" pitchFamily="34" charset="0"/>
                  </a:rPr>
                  <a:t>không</a:t>
                </a:r>
                <a:r>
                  <a:rPr lang="en-US" sz="1600" dirty="0">
                    <a:solidFill>
                      <a:srgbClr val="00B0F0"/>
                    </a:solidFill>
                    <a:latin typeface="Arial" panose="020B0604020202020204" pitchFamily="34" charset="0"/>
                    <a:cs typeface="Arial" panose="020B0604020202020204" pitchFamily="34" charset="0"/>
                  </a:rPr>
                  <a:t> chia </a:t>
                </a:r>
                <a:r>
                  <a:rPr lang="en-US" sz="1600" dirty="0" err="1">
                    <a:solidFill>
                      <a:srgbClr val="00B0F0"/>
                    </a:solidFill>
                    <a:latin typeface="Arial" panose="020B0604020202020204" pitchFamily="34" charset="0"/>
                    <a:cs typeface="Arial" panose="020B0604020202020204" pitchFamily="34" charset="0"/>
                  </a:rPr>
                  <a:t>hết</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cho</a:t>
                </a:r>
                <a:r>
                  <a:rPr lang="en-US" sz="1600" dirty="0">
                    <a:solidFill>
                      <a:srgbClr val="00B0F0"/>
                    </a:solidFill>
                    <a:latin typeface="Arial" panose="020B0604020202020204" pitchFamily="34" charset="0"/>
                    <a:cs typeface="Arial" panose="020B0604020202020204" pitchFamily="34" charset="0"/>
                  </a:rPr>
                  <a:t> 3".</a:t>
                </a:r>
              </a:p>
              <a:p>
                <a:r>
                  <a:rPr lang="en-US" sz="1600" dirty="0">
                    <a:solidFill>
                      <a:srgbClr val="00B0F0"/>
                    </a:solidFill>
                    <a:latin typeface="Arial" panose="020B0604020202020204" pitchFamily="34" charset="0"/>
                    <a:cs typeface="Arial" panose="020B0604020202020204" pitchFamily="34" charset="0"/>
                  </a:rPr>
                  <a:t>b) </a:t>
                </a:r>
                <a:r>
                  <a:rPr lang="en-US" sz="1600" dirty="0" err="1">
                    <a:solidFill>
                      <a:srgbClr val="00B0F0"/>
                    </a:solidFill>
                    <a:latin typeface="Arial" panose="020B0604020202020204" pitchFamily="34" charset="0"/>
                    <a:cs typeface="Arial" panose="020B0604020202020204" pitchFamily="34" charset="0"/>
                  </a:rPr>
                  <a:t>Đúng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phủ</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định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 </a:t>
                </a:r>
                <a14:m>
                  <m:oMath xmlns:m="http://schemas.openxmlformats.org/officeDocument/2006/math">
                    <m:r>
                      <a:rPr lang="en-US" sz="1600" i="1">
                        <a:solidFill>
                          <a:srgbClr val="00B0F0"/>
                        </a:solidFill>
                        <a:latin typeface="Cambria Math" panose="02040503050406030204" pitchFamily="18" charset="0"/>
                      </a:rPr>
                      <m:t>𝜋</m:t>
                    </m:r>
                    <m:r>
                      <a:rPr lang="en-US" sz="1600">
                        <a:solidFill>
                          <a:srgbClr val="00B0F0"/>
                        </a:solidFill>
                        <a:latin typeface="Cambria Math" panose="02040503050406030204" pitchFamily="18" charset="0"/>
                      </a:rPr>
                      <m:t>≥3,15</m:t>
                    </m:r>
                  </m:oMath>
                </a14:m>
                <a:r>
                  <a:rPr lang="en-US" sz="1600" dirty="0">
                    <a:solidFill>
                      <a:srgbClr val="00B0F0"/>
                    </a:solidFill>
                    <a:latin typeface="Arial" panose="020B0604020202020204" pitchFamily="34" charset="0"/>
                    <a:cs typeface="Arial" panose="020B0604020202020204" pitchFamily="34" charset="0"/>
                  </a:rPr>
                  <a:t> ".</a:t>
                </a:r>
              </a:p>
              <a:p>
                <a:r>
                  <a:rPr lang="en-US" sz="1600" dirty="0">
                    <a:solidFill>
                      <a:srgbClr val="00B0F0"/>
                    </a:solidFill>
                    <a:latin typeface="Arial" panose="020B0604020202020204" pitchFamily="34" charset="0"/>
                    <a:cs typeface="Arial" panose="020B0604020202020204" pitchFamily="34" charset="0"/>
                  </a:rPr>
                  <a:t>c) </a:t>
                </a:r>
                <a:r>
                  <a:rPr lang="en-US" sz="1600" dirty="0" err="1">
                    <a:solidFill>
                      <a:srgbClr val="00B0F0"/>
                    </a:solidFill>
                    <a:latin typeface="Arial" panose="020B0604020202020204" pitchFamily="34" charset="0"/>
                    <a:cs typeface="Arial" panose="020B0604020202020204" pitchFamily="34" charset="0"/>
                  </a:rPr>
                  <a:t>Đúng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thời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điểm</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năm</a:t>
                </a:r>
                <a:r>
                  <a:rPr lang="en-US" sz="1600" dirty="0">
                    <a:solidFill>
                      <a:srgbClr val="00B0F0"/>
                    </a:solidFill>
                    <a:latin typeface="Arial" panose="020B0604020202020204" pitchFamily="34" charset="0"/>
                    <a:cs typeface="Arial" panose="020B0604020202020204" pitchFamily="34" charset="0"/>
                  </a:rPr>
                  <a:t> 2020, 5 </a:t>
                </a:r>
                <a:r>
                  <a:rPr lang="en-US" sz="1600" dirty="0" err="1">
                    <a:solidFill>
                      <a:srgbClr val="00B0F0"/>
                    </a:solidFill>
                    <a:latin typeface="Arial" panose="020B0604020202020204" pitchFamily="34" charset="0"/>
                    <a:cs typeface="Arial" panose="020B0604020202020204" pitchFamily="34" charset="0"/>
                  </a:rPr>
                  <a:t>thành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phố</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trực</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thuộc</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Trung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ương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gồm</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Hà</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Nội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Hải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Phòng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Đà</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Nã̃ng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Thành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phố</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Hồ</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Chí</a:t>
                </a:r>
                <a:r>
                  <a:rPr lang="en-US" sz="1600" dirty="0">
                    <a:solidFill>
                      <a:srgbClr val="00B0F0"/>
                    </a:solidFill>
                    <a:latin typeface="Arial" panose="020B0604020202020204" pitchFamily="34" charset="0"/>
                    <a:cs typeface="Arial" panose="020B0604020202020204" pitchFamily="34" charset="0"/>
                  </a:rPr>
                  <a:t> Minh, </a:t>
                </a:r>
                <a:r>
                  <a:rPr lang="en-US" sz="1600" dirty="0" err="1">
                    <a:solidFill>
                      <a:srgbClr val="00B0F0"/>
                    </a:solidFill>
                    <a:latin typeface="Arial" panose="020B0604020202020204" pitchFamily="34" charset="0"/>
                    <a:cs typeface="Arial" panose="020B0604020202020204" pitchFamily="34" charset="0"/>
                  </a:rPr>
                  <a:t>Cần</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Thơ</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Chú</a:t>
                </a:r>
                <a:r>
                  <a:rPr lang="en-US" sz="1600" dirty="0">
                    <a:solidFill>
                      <a:srgbClr val="00B0F0"/>
                    </a:solidFill>
                    <a:latin typeface="Arial" panose="020B0604020202020204" pitchFamily="34" charset="0"/>
                    <a:cs typeface="Arial" panose="020B0604020202020204" pitchFamily="34" charset="0"/>
                  </a:rPr>
                  <a:t> ý: </a:t>
                </a:r>
                <a:r>
                  <a:rPr lang="en-US" sz="1600" dirty="0" err="1">
                    <a:solidFill>
                      <a:srgbClr val="00B0F0"/>
                    </a:solidFill>
                    <a:latin typeface="Arial" panose="020B0604020202020204" pitchFamily="34" charset="0"/>
                    <a:cs typeface="Arial" panose="020B0604020202020204" pitchFamily="34" charset="0"/>
                  </a:rPr>
                  <a:t>Về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sau</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nếu</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có</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sự</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thay</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đổi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thì</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sai</a:t>
                </a:r>
                <a:r>
                  <a:rPr lang="en-US" sz="1600" dirty="0">
                    <a:solidFill>
                      <a:srgbClr val="00B0F0"/>
                    </a:solidFill>
                    <a:latin typeface="Arial" panose="020B0604020202020204" pitchFamily="34" charset="0"/>
                    <a:cs typeface="Arial" panose="020B0604020202020204" pitchFamily="34" charset="0"/>
                  </a:rPr>
                  <a:t>.)</a:t>
                </a:r>
              </a:p>
              <a:p>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phủ</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định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Không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phải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nước</a:t>
                </a:r>
                <a:r>
                  <a:rPr lang="en-US" sz="1600" dirty="0">
                    <a:solidFill>
                      <a:srgbClr val="00B0F0"/>
                    </a:solidFill>
                    <a:latin typeface="Arial" panose="020B0604020202020204" pitchFamily="34" charset="0"/>
                    <a:cs typeface="Arial" panose="020B0604020202020204" pitchFamily="34" charset="0"/>
                  </a:rPr>
                  <a:t> ta </a:t>
                </a:r>
                <a:r>
                  <a:rPr lang="en-US" sz="1600" dirty="0" err="1">
                    <a:solidFill>
                      <a:srgbClr val="00B0F0"/>
                    </a:solidFill>
                    <a:latin typeface="Arial" panose="020B0604020202020204" pitchFamily="34" charset="0"/>
                    <a:cs typeface="Arial" panose="020B0604020202020204" pitchFamily="34" charset="0"/>
                  </a:rPr>
                  <a:t>hiện</a:t>
                </a:r>
                <a:r>
                  <a:rPr lang="en-US" sz="1600" dirty="0">
                    <a:solidFill>
                      <a:srgbClr val="00B0F0"/>
                    </a:solidFill>
                    <a:latin typeface="Arial" panose="020B0604020202020204" pitchFamily="34" charset="0"/>
                    <a:cs typeface="Arial" panose="020B0604020202020204" pitchFamily="34" charset="0"/>
                  </a:rPr>
                  <a:t> nay </a:t>
                </a:r>
                <a:r>
                  <a:rPr lang="en-US" sz="1600" dirty="0" err="1">
                    <a:solidFill>
                      <a:srgbClr val="00B0F0"/>
                    </a:solidFill>
                    <a:latin typeface="Arial" panose="020B0604020202020204" pitchFamily="34" charset="0"/>
                    <a:cs typeface="Arial" panose="020B0604020202020204" pitchFamily="34" charset="0"/>
                  </a:rPr>
                  <a:t>có</a:t>
                </a:r>
                <a:r>
                  <a:rPr lang="en-US" sz="1600" dirty="0">
                    <a:solidFill>
                      <a:srgbClr val="00B0F0"/>
                    </a:solidFill>
                    <a:latin typeface="Arial" panose="020B0604020202020204" pitchFamily="34" charset="0"/>
                    <a:cs typeface="Arial" panose="020B0604020202020204" pitchFamily="34" charset="0"/>
                  </a:rPr>
                  <a:t> 5 </a:t>
                </a:r>
                <a:r>
                  <a:rPr lang="en-US" sz="1600" dirty="0" err="1">
                    <a:solidFill>
                      <a:srgbClr val="00B0F0"/>
                    </a:solidFill>
                    <a:latin typeface="Arial" panose="020B0604020202020204" pitchFamily="34" charset="0"/>
                    <a:cs typeface="Arial" panose="020B0604020202020204" pitchFamily="34" charset="0"/>
                  </a:rPr>
                  <a:t>thành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phố</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trực</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thuộc</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Trung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ương</a:t>
                </a:r>
                <a:r>
                  <a:rPr lang="en-US" sz="1600" dirty="0">
                    <a:solidFill>
                      <a:srgbClr val="00B0F0"/>
                    </a:solidFill>
                    <a:latin typeface="Arial" panose="020B0604020202020204" pitchFamily="34" charset="0"/>
                    <a:cs typeface="Arial" panose="020B0604020202020204" pitchFamily="34" charset="0"/>
                  </a:rPr>
                  <a:t>".</a:t>
                </a:r>
              </a:p>
              <a:p>
                <a:r>
                  <a:rPr lang="en-US" sz="1600" dirty="0">
                    <a:solidFill>
                      <a:srgbClr val="00B0F0"/>
                    </a:solidFill>
                    <a:latin typeface="Arial" panose="020B0604020202020204" pitchFamily="34" charset="0"/>
                    <a:cs typeface="Arial" panose="020B0604020202020204" pitchFamily="34" charset="0"/>
                  </a:rPr>
                  <a:t>d) </a:t>
                </a:r>
                <a:r>
                  <a:rPr lang="en-US" sz="1600" dirty="0" err="1">
                    <a:solidFill>
                      <a:srgbClr val="00B0F0"/>
                    </a:solidFill>
                    <a:latin typeface="Arial" panose="020B0604020202020204" pitchFamily="34" charset="0"/>
                    <a:cs typeface="Arial" panose="020B0604020202020204" pitchFamily="34" charset="0"/>
                  </a:rPr>
                  <a:t>Đúng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phủ</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định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"Tam </a:t>
                </a:r>
                <a:r>
                  <a:rPr lang="en-US" sz="1600" dirty="0" err="1">
                    <a:solidFill>
                      <a:srgbClr val="00B0F0"/>
                    </a:solidFill>
                    <a:latin typeface="Arial" panose="020B0604020202020204" pitchFamily="34" charset="0"/>
                    <a:cs typeface="Arial" panose="020B0604020202020204" pitchFamily="34" charset="0"/>
                  </a:rPr>
                  <a:t>giác</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có</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hai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góc</a:t>
                </a:r>
                <a:r>
                  <a:rPr lang="en-US" sz="1600"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sz="1600">
                            <a:solidFill>
                              <a:srgbClr val="00B0F0"/>
                            </a:solidFill>
                            <a:latin typeface="Cambria Math" panose="02040503050406030204" pitchFamily="18" charset="0"/>
                          </a:rPr>
                        </m:ctrlPr>
                      </m:sSupPr>
                      <m:e>
                        <m:r>
                          <a:rPr lang="en-US" sz="1600">
                            <a:solidFill>
                              <a:srgbClr val="00B0F0"/>
                            </a:solidFill>
                            <a:latin typeface="Cambria Math" panose="02040503050406030204" pitchFamily="18" charset="0"/>
                          </a:rPr>
                          <m:t>45</m:t>
                        </m:r>
                      </m:e>
                      <m:sup>
                        <m:r>
                          <a:rPr lang="en-US" sz="1600">
                            <a:solidFill>
                              <a:srgbClr val="00B0F0"/>
                            </a:solidFill>
                            <a:latin typeface="Cambria Math" panose="02040503050406030204" pitchFamily="18" charset="0"/>
                          </a:rPr>
                          <m:t>∘</m:t>
                        </m:r>
                      </m:sup>
                    </m:sSup>
                  </m:oMath>
                </a14:m>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không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phải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tam </a:t>
                </a:r>
                <a:r>
                  <a:rPr lang="en-US" sz="1600" dirty="0" err="1">
                    <a:solidFill>
                      <a:srgbClr val="00B0F0"/>
                    </a:solidFill>
                    <a:latin typeface="Arial" panose="020B0604020202020204" pitchFamily="34" charset="0"/>
                    <a:cs typeface="Arial" panose="020B0604020202020204" pitchFamily="34" charset="0"/>
                  </a:rPr>
                  <a:t>giác</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vuông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cân</a:t>
                </a:r>
                <a:r>
                  <a:rPr lang="en-US" sz="1600" dirty="0">
                    <a:solidFill>
                      <a:srgbClr val="00B0F0"/>
                    </a:solidFill>
                    <a:latin typeface="Arial" panose="020B0604020202020204" pitchFamily="34" charset="0"/>
                    <a:cs typeface="Arial" panose="020B0604020202020204" pitchFamily="34" charset="0"/>
                  </a:rPr>
                  <a:t>".</a:t>
                </a:r>
              </a:p>
              <a:p>
                <a:r>
                  <a:rPr lang="en-US" sz="1600" b="1" dirty="0" err="1">
                    <a:solidFill>
                      <a:srgbClr val="7030A0"/>
                    </a:solidFill>
                    <a:latin typeface="Arial" panose="020B0604020202020204" pitchFamily="34" charset="0"/>
                    <a:cs typeface="Arial" panose="020B0604020202020204" pitchFamily="34" charset="0"/>
                  </a:rPr>
                  <a:t>Bài</a:t>
                </a:r>
                <a:r>
                  <a:rPr lang="en-US" sz="1600" b="1" dirty="0">
                    <a:solidFill>
                      <a:srgbClr val="7030A0"/>
                    </a:solidFill>
                    <a:latin typeface="Arial" panose="020B0604020202020204" pitchFamily="34" charset="0"/>
                    <a:cs typeface="Arial" panose="020B0604020202020204" pitchFamily="34" charset="0"/>
                  </a:rPr>
                  <a:t> 3.</a:t>
                </a:r>
                <a:endParaRPr lang="en-US" sz="1600" dirty="0">
                  <a:solidFill>
                    <a:srgbClr val="7030A0"/>
                  </a:solidFill>
                  <a:latin typeface="Arial" panose="020B0604020202020204" pitchFamily="34" charset="0"/>
                  <a:cs typeface="Arial" panose="020B0604020202020204" pitchFamily="34" charset="0"/>
                </a:endParaRPr>
              </a:p>
              <a:p>
                <a:r>
                  <a:rPr lang="en-US" sz="1600" dirty="0">
                    <a:solidFill>
                      <a:srgbClr val="00B0F0"/>
                    </a:solidFill>
                    <a:latin typeface="Arial" panose="020B0604020202020204" pitchFamily="34" charset="0"/>
                    <a:cs typeface="Arial" panose="020B0604020202020204" pitchFamily="34" charset="0"/>
                  </a:rPr>
                  <a:t>a) </a:t>
                </a:r>
                <a14:m>
                  <m:oMath xmlns:m="http://schemas.openxmlformats.org/officeDocument/2006/math">
                    <m:r>
                      <a:rPr lang="en-US" sz="1600" i="1">
                        <a:solidFill>
                          <a:srgbClr val="00B0F0"/>
                        </a:solidFill>
                        <a:latin typeface="Cambria Math" panose="02040503050406030204" pitchFamily="18" charset="0"/>
                      </a:rPr>
                      <m:t>𝑃</m:t>
                    </m:r>
                    <m:r>
                      <a:rPr lang="en-US" sz="1600">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𝑄</m:t>
                    </m:r>
                  </m:oMath>
                </a14:m>
                <a:r>
                  <a:rPr lang="en-US" sz="1600" dirty="0">
                    <a:solidFill>
                      <a:srgbClr val="00B0F0"/>
                    </a:solidFill>
                    <a:latin typeface="Arial" panose="020B0604020202020204" pitchFamily="34" charset="0"/>
                    <a:cs typeface="Arial" panose="020B0604020202020204" pitchFamily="34" charset="0"/>
                  </a:rPr>
                  <a:t> : "</a:t>
                </a:r>
                <a:r>
                  <a:rPr lang="en-US" sz="1600" dirty="0" err="1">
                    <a:solidFill>
                      <a:srgbClr val="00B0F0"/>
                    </a:solidFill>
                    <a:latin typeface="Arial" panose="020B0604020202020204" pitchFamily="34" charset="0"/>
                    <a:cs typeface="Arial" panose="020B0604020202020204" pitchFamily="34" charset="0"/>
                  </a:rPr>
                  <a:t>Nếu</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tứ</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giác</a:t>
                </a:r>
                <a:r>
                  <a:rPr lang="en-US" sz="16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600" i="1">
                        <a:solidFill>
                          <a:srgbClr val="00B0F0"/>
                        </a:solidFill>
                        <a:latin typeface="Cambria Math" panose="02040503050406030204" pitchFamily="18" charset="0"/>
                      </a:rPr>
                      <m:t>𝐴𝐵𝐶𝐷</m:t>
                    </m:r>
                  </m:oMath>
                </a14:m>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hình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bình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hành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thì</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nó</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có</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hai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đường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chéo</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cắt</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nhau</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tại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trung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điểm</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của</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mỗi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đường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Đây</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đúng</a:t>
                </a:r>
                <a:r>
                  <a:rPr lang="en-US" sz="1600" dirty="0">
                    <a:solidFill>
                      <a:srgbClr val="00B0F0"/>
                    </a:solidFill>
                    <a:latin typeface="Arial" panose="020B0604020202020204" pitchFamily="34" charset="0"/>
                    <a:cs typeface="Arial" panose="020B0604020202020204" pitchFamily="34" charset="0"/>
                  </a:rPr>
                  <a:t>.</a:t>
                </a:r>
              </a:p>
              <a:p>
                <a:r>
                  <a:rPr lang="en-US" sz="1600" dirty="0">
                    <a:solidFill>
                      <a:srgbClr val="00B0F0"/>
                    </a:solidFill>
                    <a:latin typeface="Arial" panose="020B0604020202020204" pitchFamily="34" charset="0"/>
                    <a:cs typeface="Arial" panose="020B0604020202020204" pitchFamily="34" charset="0"/>
                  </a:rPr>
                  <a:t>b) </a:t>
                </a:r>
                <a14:m>
                  <m:oMath xmlns:m="http://schemas.openxmlformats.org/officeDocument/2006/math">
                    <m:r>
                      <a:rPr lang="en-US" sz="1600" i="1">
                        <a:solidFill>
                          <a:srgbClr val="00B0F0"/>
                        </a:solidFill>
                        <a:latin typeface="Cambria Math" panose="02040503050406030204" pitchFamily="18" charset="0"/>
                      </a:rPr>
                      <m:t>𝑄</m:t>
                    </m:r>
                    <m:r>
                      <a:rPr lang="en-US" sz="1600">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𝑃</m:t>
                    </m:r>
                  </m:oMath>
                </a14:m>
                <a:r>
                  <a:rPr lang="en-US" sz="1600" dirty="0">
                    <a:solidFill>
                      <a:srgbClr val="00B0F0"/>
                    </a:solidFill>
                    <a:latin typeface="Arial" panose="020B0604020202020204" pitchFamily="34" charset="0"/>
                    <a:cs typeface="Arial" panose="020B0604020202020204" pitchFamily="34" charset="0"/>
                  </a:rPr>
                  <a:t> : "</a:t>
                </a:r>
                <a:r>
                  <a:rPr lang="en-US" sz="1600" dirty="0" err="1">
                    <a:solidFill>
                      <a:srgbClr val="00B0F0"/>
                    </a:solidFill>
                    <a:latin typeface="Arial" panose="020B0604020202020204" pitchFamily="34" charset="0"/>
                    <a:cs typeface="Arial" panose="020B0604020202020204" pitchFamily="34" charset="0"/>
                  </a:rPr>
                  <a:t>Nếu</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tứ</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giác</a:t>
                </a:r>
                <a:r>
                  <a:rPr lang="en-US" sz="16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600" i="1">
                        <a:solidFill>
                          <a:srgbClr val="00B0F0"/>
                        </a:solidFill>
                        <a:latin typeface="Cambria Math" panose="02040503050406030204" pitchFamily="18" charset="0"/>
                      </a:rPr>
                      <m:t>𝐴𝐵𝐶𝐷</m:t>
                    </m:r>
                  </m:oMath>
                </a14:m>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có</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có</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hai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đường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chéo</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cắt</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nhau</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tại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trung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điểm</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của</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mỗi</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đường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thì</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nó</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hình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bình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hành</a:t>
                </a:r>
                <a:r>
                  <a:rPr lang="en-US" sz="1600" dirty="0">
                    <a:solidFill>
                      <a:srgbClr val="00B0F0"/>
                    </a:solidFill>
                    <a:latin typeface="Arial" panose="020B0604020202020204" pitchFamily="34" charset="0"/>
                    <a:cs typeface="Arial" panose="020B0604020202020204" pitchFamily="34" charset="0"/>
                  </a:rPr>
                  <a:t>".</a:t>
                </a: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49497" y="501079"/>
                <a:ext cx="6465903" cy="4278094"/>
              </a:xfrm>
              <a:prstGeom prst="rect">
                <a:avLst/>
              </a:prstGeom>
              <a:blipFill>
                <a:blip r:embed="rId3"/>
                <a:stretch>
                  <a:fillRect l="-566" t="-427" r="-660" b="-855"/>
                </a:stretch>
              </a:blipFill>
            </p:spPr>
            <p:txBody>
              <a:bodyPr/>
              <a:lstStyle/>
              <a:p>
                <a:r>
                  <a:rPr lang="en-US">
                    <a:noFill/>
                  </a:rPr>
                  <a:t> </a:t>
                </a:r>
              </a:p>
            </p:txBody>
          </p:sp>
        </mc:Fallback>
      </mc:AlternateContent>
    </p:spTree>
    <p:extLst>
      <p:ext uri="{BB962C8B-B14F-4D97-AF65-F5344CB8AC3E}">
        <p14:creationId xmlns:p14="http://schemas.microsoft.com/office/powerpoint/2010/main" val="39652294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2">
                                            <p:txEl>
                                              <p:pRg st="0" end="0"/>
                                            </p:txEl>
                                          </p:spTgt>
                                        </p:tgtEl>
                                        <p:attrNameLst>
                                          <p:attrName>style.visibility</p:attrName>
                                        </p:attrNameLst>
                                      </p:cBhvr>
                                      <p:to>
                                        <p:strVal val="visible"/>
                                      </p:to>
                                    </p:set>
                                    <p:anim calcmode="lin" valueType="num">
                                      <p:cBhvr additive="base">
                                        <p:cTn id="7" dur="500" fill="hold"/>
                                        <p:tgtEl>
                                          <p:spTgt spid="5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2">
                                            <p:txEl>
                                              <p:pRg st="1" end="1"/>
                                            </p:txEl>
                                          </p:spTgt>
                                        </p:tgtEl>
                                        <p:attrNameLst>
                                          <p:attrName>style.visibility</p:attrName>
                                        </p:attrNameLst>
                                      </p:cBhvr>
                                      <p:to>
                                        <p:strVal val="visible"/>
                                      </p:to>
                                    </p:set>
                                    <p:animEffect transition="in" filter="fade">
                                      <p:cBhvr>
                                        <p:cTn id="13" dur="1000"/>
                                        <p:tgtEl>
                                          <p:spTgt spid="52">
                                            <p:txEl>
                                              <p:pRg st="1" end="1"/>
                                            </p:txEl>
                                          </p:spTgt>
                                        </p:tgtEl>
                                      </p:cBhvr>
                                    </p:animEffect>
                                    <p:anim calcmode="lin" valueType="num">
                                      <p:cBhvr>
                                        <p:cTn id="14" dur="1000" fill="hold"/>
                                        <p:tgtEl>
                                          <p:spTgt spid="5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52">
                                            <p:txEl>
                                              <p:pRg st="2" end="2"/>
                                            </p:txEl>
                                          </p:spTgt>
                                        </p:tgtEl>
                                        <p:attrNameLst>
                                          <p:attrName>style.visibility</p:attrName>
                                        </p:attrNameLst>
                                      </p:cBhvr>
                                      <p:to>
                                        <p:strVal val="visible"/>
                                      </p:to>
                                    </p:set>
                                    <p:animEffect transition="in" filter="randombar(horizontal)">
                                      <p:cBhvr>
                                        <p:cTn id="20" dur="500"/>
                                        <p:tgtEl>
                                          <p:spTgt spid="52">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2">
                                            <p:txEl>
                                              <p:pRg st="8" end="8"/>
                                            </p:txEl>
                                          </p:spTgt>
                                        </p:tgtEl>
                                        <p:attrNameLst>
                                          <p:attrName>style.visibility</p:attrName>
                                        </p:attrNameLst>
                                      </p:cBhvr>
                                      <p:to>
                                        <p:strVal val="visible"/>
                                      </p:to>
                                    </p:set>
                                    <p:animEffect transition="in" filter="fade">
                                      <p:cBhvr>
                                        <p:cTn id="25" dur="500"/>
                                        <p:tgtEl>
                                          <p:spTgt spid="52">
                                            <p:txEl>
                                              <p:pRg st="8" end="8"/>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52">
                                            <p:txEl>
                                              <p:pRg st="3" end="3"/>
                                            </p:txEl>
                                          </p:spTgt>
                                        </p:tgtEl>
                                        <p:attrNameLst>
                                          <p:attrName>style.visibility</p:attrName>
                                        </p:attrNameLst>
                                      </p:cBhvr>
                                      <p:to>
                                        <p:strVal val="visible"/>
                                      </p:to>
                                    </p:set>
                                    <p:animEffect transition="in" filter="fade">
                                      <p:cBhvr>
                                        <p:cTn id="30" dur="500"/>
                                        <p:tgtEl>
                                          <p:spTgt spid="5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2">
                                            <p:txEl>
                                              <p:pRg st="4" end="4"/>
                                            </p:txEl>
                                          </p:spTgt>
                                        </p:tgtEl>
                                        <p:attrNameLst>
                                          <p:attrName>style.visibility</p:attrName>
                                        </p:attrNameLst>
                                      </p:cBhvr>
                                      <p:to>
                                        <p:strVal val="visible"/>
                                      </p:to>
                                    </p:set>
                                    <p:animEffect transition="in" filter="fade">
                                      <p:cBhvr>
                                        <p:cTn id="35" dur="500"/>
                                        <p:tgtEl>
                                          <p:spTgt spid="52">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2">
                                            <p:txEl>
                                              <p:pRg st="5" end="5"/>
                                            </p:txEl>
                                          </p:spTgt>
                                        </p:tgtEl>
                                        <p:attrNameLst>
                                          <p:attrName>style.visibility</p:attrName>
                                        </p:attrNameLst>
                                      </p:cBhvr>
                                      <p:to>
                                        <p:strVal val="visible"/>
                                      </p:to>
                                    </p:set>
                                    <p:animEffect transition="in" filter="fade">
                                      <p:cBhvr>
                                        <p:cTn id="40" dur="500"/>
                                        <p:tgtEl>
                                          <p:spTgt spid="52">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2">
                                            <p:txEl>
                                              <p:pRg st="6" end="6"/>
                                            </p:txEl>
                                          </p:spTgt>
                                        </p:tgtEl>
                                        <p:attrNameLst>
                                          <p:attrName>style.visibility</p:attrName>
                                        </p:attrNameLst>
                                      </p:cBhvr>
                                      <p:to>
                                        <p:strVal val="visible"/>
                                      </p:to>
                                    </p:set>
                                    <p:animEffect transition="in" filter="fade">
                                      <p:cBhvr>
                                        <p:cTn id="45" dur="500"/>
                                        <p:tgtEl>
                                          <p:spTgt spid="52">
                                            <p:txEl>
                                              <p:pRg st="6" end="6"/>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52">
                                            <p:txEl>
                                              <p:pRg st="7" end="7"/>
                                            </p:txEl>
                                          </p:spTgt>
                                        </p:tgtEl>
                                        <p:attrNameLst>
                                          <p:attrName>style.visibility</p:attrName>
                                        </p:attrNameLst>
                                      </p:cBhvr>
                                      <p:to>
                                        <p:strVal val="visible"/>
                                      </p:to>
                                    </p:set>
                                    <p:animEffect transition="in" filter="fade">
                                      <p:cBhvr>
                                        <p:cTn id="50" dur="500"/>
                                        <p:tgtEl>
                                          <p:spTgt spid="5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2034"/>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Hoạt động luyện tập</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p:sp>
        <p:nvSpPr>
          <p:cNvPr id="52" name="TextBox 8">
            <a:extLst>
              <a:ext uri="{FF2B5EF4-FFF2-40B4-BE49-F238E27FC236}">
                <a16:creationId xmlns:a16="http://schemas.microsoft.com/office/drawing/2014/main" id="{03E99026-A6CC-22EC-8B5C-056F750A4B69}"/>
              </a:ext>
            </a:extLst>
          </p:cNvPr>
          <p:cNvSpPr txBox="1"/>
          <p:nvPr/>
        </p:nvSpPr>
        <p:spPr>
          <a:xfrm>
            <a:off x="2510161" y="541029"/>
            <a:ext cx="6465903" cy="646331"/>
          </a:xfrm>
          <a:prstGeom prst="rect">
            <a:avLst/>
          </a:prstGeom>
          <a:noFill/>
        </p:spPr>
        <p:txBody>
          <a:bodyPr wrap="square" rtlCol="0">
            <a:spAutoFit/>
          </a:bodyPr>
          <a:lstStyle/>
          <a:p>
            <a:r>
              <a:rPr lang="en-US" b="1" dirty="0" err="1">
                <a:solidFill>
                  <a:srgbClr val="FFFF00"/>
                </a:solidFill>
              </a:rPr>
              <a:t>Bài</a:t>
            </a:r>
            <a:r>
              <a:rPr lang="en-US" b="1" dirty="0">
                <a:solidFill>
                  <a:srgbClr val="FFFF00"/>
                </a:solidFill>
              </a:rPr>
              <a:t> 4.</a:t>
            </a:r>
            <a:endParaRPr lang="en-US" dirty="0">
              <a:solidFill>
                <a:srgbClr val="FFFF00"/>
              </a:solidFill>
            </a:endParaRPr>
          </a:p>
          <a:p>
            <a:r>
              <a:rPr lang="en-US" dirty="0">
                <a:solidFill>
                  <a:srgbClr val="00B0F0"/>
                </a:solidFill>
              </a:rPr>
              <a:t>a) </a:t>
            </a:r>
            <a:r>
              <a:rPr lang="en-US" dirty="0" err="1">
                <a:solidFill>
                  <a:srgbClr val="00B0F0"/>
                </a:solidFill>
              </a:rPr>
              <a:t>Giả</a:t>
            </a:r>
            <a:r>
              <a:rPr lang="en-US" dirty="0">
                <a:solidFill>
                  <a:srgbClr val="00B0F0"/>
                </a:solidFill>
              </a:rPr>
              <a:t> </a:t>
            </a:r>
            <a:r>
              <a:rPr lang="en-US" dirty="0" err="1">
                <a:solidFill>
                  <a:srgbClr val="00B0F0"/>
                </a:solidFill>
              </a:rPr>
              <a:t>thiết</a:t>
            </a:r>
            <a:r>
              <a:rPr lang="en-US" dirty="0">
                <a:solidFill>
                  <a:srgbClr val="00B0F0"/>
                </a:solidFill>
              </a:rPr>
              <a:t> </a:t>
            </a:r>
            <a:r>
              <a:rPr lang="en-US" dirty="0" err="1">
                <a:solidFill>
                  <a:srgbClr val="00B0F0"/>
                </a:solidFill>
              </a:rPr>
              <a:t>và</a:t>
            </a:r>
            <a:r>
              <a:rPr lang="en-US" dirty="0">
                <a:solidFill>
                  <a:srgbClr val="00B0F0"/>
                </a:solidFill>
              </a:rPr>
              <a:t> </a:t>
            </a:r>
            <a:r>
              <a:rPr lang="en-US" dirty="0" err="1">
                <a:solidFill>
                  <a:srgbClr val="00B0F0"/>
                </a:solidFill>
              </a:rPr>
              <a:t>kết</a:t>
            </a:r>
            <a:r>
              <a:rPr lang="en-US" dirty="0">
                <a:solidFill>
                  <a:srgbClr val="00B0F0"/>
                </a:solidFill>
              </a:rPr>
              <a:t> </a:t>
            </a:r>
            <a:r>
              <a:rPr lang="en-US" dirty="0" err="1">
                <a:solidFill>
                  <a:srgbClr val="00B0F0"/>
                </a:solidFill>
              </a:rPr>
              <a:t>luận</a:t>
            </a:r>
            <a:r>
              <a:rPr lang="en-US" dirty="0">
                <a:solidFill>
                  <a:srgbClr val="00B0F0"/>
                </a:solidFill>
              </a:rPr>
              <a:t> </a:t>
            </a:r>
            <a:r>
              <a:rPr lang="en-US" dirty="0" err="1">
                <a:solidFill>
                  <a:srgbClr val="00B0F0"/>
                </a:solidFill>
              </a:rPr>
              <a:t>của</a:t>
            </a:r>
            <a:r>
              <a:rPr lang="en-US" dirty="0">
                <a:solidFill>
                  <a:srgbClr val="00B0F0"/>
                </a:solidFill>
              </a:rPr>
              <a:t> </a:t>
            </a:r>
            <a:r>
              <a:rPr lang="en-US" dirty="0" err="1">
                <a:solidFill>
                  <a:srgbClr val="00B0F0"/>
                </a:solidFill>
              </a:rPr>
              <a:t>hai</a:t>
            </a:r>
            <a:r>
              <a:rPr lang="en-US" dirty="0">
                <a:solidFill>
                  <a:srgbClr val="00B0F0"/>
                </a:solidFill>
              </a:rPr>
              <a:t> </a:t>
            </a:r>
            <a:r>
              <a:rPr lang="en-US" dirty="0" err="1">
                <a:solidFill>
                  <a:srgbClr val="00B0F0"/>
                </a:solidFill>
              </a:rPr>
              <a:t>định</a:t>
            </a:r>
            <a:r>
              <a:rPr lang="en-US" dirty="0">
                <a:solidFill>
                  <a:srgbClr val="00B0F0"/>
                </a:solidFill>
              </a:rPr>
              <a:t> </a:t>
            </a:r>
            <a:r>
              <a:rPr lang="en-US" dirty="0" err="1">
                <a:solidFill>
                  <a:srgbClr val="00B0F0"/>
                </a:solidFill>
              </a:rPr>
              <a:t>lí</a:t>
            </a:r>
            <a:r>
              <a:rPr lang="en-US" dirty="0">
                <a:solidFill>
                  <a:srgbClr val="00B0F0"/>
                </a:solidFill>
              </a:rPr>
              <a:t> </a:t>
            </a:r>
            <a:r>
              <a:rPr lang="en-US" dirty="0" err="1">
                <a:solidFill>
                  <a:srgbClr val="00B0F0"/>
                </a:solidFill>
              </a:rPr>
              <a:t>như</a:t>
            </a:r>
            <a:r>
              <a:rPr lang="en-US" dirty="0">
                <a:solidFill>
                  <a:srgbClr val="00B0F0"/>
                </a:solidFill>
              </a:rPr>
              <a:t> </a:t>
            </a:r>
            <a:r>
              <a:rPr lang="en-US" dirty="0" err="1">
                <a:solidFill>
                  <a:srgbClr val="00B0F0"/>
                </a:solidFill>
              </a:rPr>
              <a:t>sau</a:t>
            </a:r>
            <a:r>
              <a:rPr lang="en-US" dirty="0">
                <a:solidFill>
                  <a:srgbClr val="00B0F0"/>
                </a:solidFill>
              </a:rPr>
              <a:t>:</a:t>
            </a:r>
          </a:p>
        </p:txBody>
      </p:sp>
      <mc:AlternateContent xmlns:mc="http://schemas.openxmlformats.org/markup-compatibility/2006" xmlns:a14="http://schemas.microsoft.com/office/drawing/2010/main">
        <mc:Choice Requires="a14">
          <p:graphicFrame>
            <p:nvGraphicFramePr>
              <p:cNvPr id="3" name="Bảng 2">
                <a:extLst>
                  <a:ext uri="{FF2B5EF4-FFF2-40B4-BE49-F238E27FC236}">
                    <a16:creationId xmlns:a16="http://schemas.microsoft.com/office/drawing/2014/main" id="{BDE0EF62-BA8D-274C-32F3-D0FE8391AC24}"/>
                  </a:ext>
                </a:extLst>
              </p:cNvPr>
              <p:cNvGraphicFramePr>
                <a:graphicFrameLocks noGrp="1"/>
              </p:cNvGraphicFramePr>
              <p:nvPr>
                <p:extLst>
                  <p:ext uri="{D42A27DB-BD31-4B8C-83A1-F6EECF244321}">
                    <p14:modId xmlns:p14="http://schemas.microsoft.com/office/powerpoint/2010/main" val="69293814"/>
                  </p:ext>
                </p:extLst>
              </p:nvPr>
            </p:nvGraphicFramePr>
            <p:xfrm>
              <a:off x="2438400" y="1189764"/>
              <a:ext cx="4572000" cy="1722248"/>
            </p:xfrm>
            <a:graphic>
              <a:graphicData uri="http://schemas.openxmlformats.org/drawingml/2006/table">
                <a:tbl>
                  <a:tblPr firstRow="1" firstCol="1" bandRow="1">
                    <a:tableStyleId>{5C22544A-7EE6-4342-B048-85BDC9FD1C3A}</a:tableStyleId>
                  </a:tblPr>
                  <a:tblGrid>
                    <a:gridCol w="1524000">
                      <a:extLst>
                        <a:ext uri="{9D8B030D-6E8A-4147-A177-3AD203B41FA5}">
                          <a16:colId xmlns:a16="http://schemas.microsoft.com/office/drawing/2014/main" val="2567405871"/>
                        </a:ext>
                      </a:extLst>
                    </a:gridCol>
                    <a:gridCol w="1524000">
                      <a:extLst>
                        <a:ext uri="{9D8B030D-6E8A-4147-A177-3AD203B41FA5}">
                          <a16:colId xmlns:a16="http://schemas.microsoft.com/office/drawing/2014/main" val="1596046421"/>
                        </a:ext>
                      </a:extLst>
                    </a:gridCol>
                    <a:gridCol w="1524000">
                      <a:extLst>
                        <a:ext uri="{9D8B030D-6E8A-4147-A177-3AD203B41FA5}">
                          <a16:colId xmlns:a16="http://schemas.microsoft.com/office/drawing/2014/main" val="485922886"/>
                        </a:ext>
                      </a:extLst>
                    </a:gridCol>
                  </a:tblGrid>
                  <a:tr h="152400">
                    <a:tc>
                      <a:txBody>
                        <a:bodyPr/>
                        <a:lstStyle/>
                        <a:p>
                          <a:pPr algn="ctr">
                            <a:lnSpc>
                              <a:spcPct val="150000"/>
                            </a:lnSpc>
                            <a:spcAft>
                              <a:spcPts val="800"/>
                            </a:spcAft>
                          </a:pPr>
                          <a:r>
                            <a:rPr lang="en-US" sz="1200">
                              <a:effectLst/>
                            </a:rPr>
                            <a:t>Định lí</a:t>
                          </a:r>
                          <a:endParaRPr lang="en-US" sz="120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tc>
                      <a:txBody>
                        <a:bodyPr/>
                        <a:lstStyle/>
                        <a:p>
                          <a:pPr algn="ctr">
                            <a:lnSpc>
                              <a:spcPct val="150000"/>
                            </a:lnSpc>
                            <a:spcAft>
                              <a:spcPts val="800"/>
                            </a:spcAft>
                          </a:pPr>
                          <a:r>
                            <a:rPr lang="en-US" sz="1200">
                              <a:effectLst/>
                            </a:rPr>
                            <a:t>Giả thiết</a:t>
                          </a:r>
                          <a:endParaRPr lang="en-US" sz="120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tc>
                    <a:tc>
                      <a:txBody>
                        <a:bodyPr/>
                        <a:lstStyle/>
                        <a:p>
                          <a:pPr algn="ctr">
                            <a:lnSpc>
                              <a:spcPct val="150000"/>
                            </a:lnSpc>
                            <a:spcAft>
                              <a:spcPts val="800"/>
                            </a:spcAft>
                          </a:pPr>
                          <a:r>
                            <a:rPr lang="en-US" sz="1200">
                              <a:effectLst/>
                            </a:rPr>
                            <a:t>Kết luận</a:t>
                          </a:r>
                          <a:endParaRPr lang="en-US" sz="120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tc>
                    <a:extLst>
                      <a:ext uri="{0D108BD9-81ED-4DB2-BD59-A6C34878D82A}">
                        <a16:rowId xmlns:a16="http://schemas.microsoft.com/office/drawing/2014/main" val="1469835560"/>
                      </a:ext>
                    </a:extLst>
                  </a:tr>
                  <a:tr h="0">
                    <a:tc>
                      <a:txBody>
                        <a:bodyPr/>
                        <a:lstStyle/>
                        <a:p>
                          <a:pPr algn="ctr">
                            <a:lnSpc>
                              <a:spcPct val="150000"/>
                            </a:lnSpc>
                            <a:spcAft>
                              <a:spcPts val="800"/>
                            </a:spcAft>
                          </a:pPr>
                          <a14:m>
                            <m:oMathPara xmlns:m="http://schemas.openxmlformats.org/officeDocument/2006/math">
                              <m:oMath>
                                <m:r>
                                  <a:rPr lang="en-US" sz="1200">
                                    <a:effectLst/>
                                    <a:latin typeface="Cambria Math" panose="02040503050406030204" pitchFamily="18" charset="0"/>
                                  </a:rPr>
                                  <m:t>𝑃</m:t>
                                </m:r>
                              </m:oMath>
                            </m:oMathPara>
                          </a14:m>
                          <a:endParaRPr lang="en-US" sz="1200" dirty="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tc>
                      <a:txBody>
                        <a:bodyPr/>
                        <a:lstStyle/>
                        <a:p>
                          <a:pPr>
                            <a:lnSpc>
                              <a:spcPct val="150000"/>
                            </a:lnSpc>
                            <a:spcAft>
                              <a:spcPts val="800"/>
                            </a:spcAft>
                          </a:pPr>
                          <a:r>
                            <a:rPr lang="en-US" sz="1200" dirty="0">
                              <a:effectLst/>
                            </a:rPr>
                            <a:t>Hai tam </a:t>
                          </a:r>
                          <a:r>
                            <a:rPr lang="en-US" sz="1200" dirty="0" err="1">
                              <a:effectLst/>
                            </a:rPr>
                            <a:t>giác</a:t>
                          </a:r>
                          <a:r>
                            <a:rPr lang="en-US" sz="1200" dirty="0">
                              <a:effectLst/>
                            </a:rPr>
                            <a:t> </a:t>
                          </a:r>
                          <a:r>
                            <a:rPr lang="en-US" sz="1200" dirty="0" err="1">
                              <a:effectLst/>
                            </a:rPr>
                            <a:t>bằng</a:t>
                          </a:r>
                          <a:r>
                            <a:rPr lang="en-US" sz="1200" dirty="0">
                              <a:effectLst/>
                            </a:rPr>
                            <a:t> </a:t>
                          </a:r>
                          <a:r>
                            <a:rPr lang="en-US" sz="1200" dirty="0" err="1">
                              <a:effectLst/>
                            </a:rPr>
                            <a:t>nhau</a:t>
                          </a:r>
                          <a:r>
                            <a:rPr lang="en-US" sz="1200" dirty="0">
                              <a:effectLst/>
                            </a:rPr>
                            <a:t>.</a:t>
                          </a:r>
                          <a:endParaRPr lang="en-US" sz="1200" dirty="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tc>
                      <a:txBody>
                        <a:bodyPr/>
                        <a:lstStyle/>
                        <a:p>
                          <a:pPr>
                            <a:lnSpc>
                              <a:spcPct val="150000"/>
                            </a:lnSpc>
                            <a:spcAft>
                              <a:spcPts val="800"/>
                            </a:spcAft>
                          </a:pPr>
                          <a:r>
                            <a:rPr lang="en-US" sz="1200" dirty="0" err="1">
                              <a:effectLst/>
                            </a:rPr>
                            <a:t>Diện</a:t>
                          </a:r>
                          <a:r>
                            <a:rPr lang="en-US" sz="1200" dirty="0">
                              <a:effectLst/>
                            </a:rPr>
                            <a:t> </a:t>
                          </a:r>
                          <a:r>
                            <a:rPr lang="en-US" sz="1200" dirty="0" err="1">
                              <a:effectLst/>
                            </a:rPr>
                            <a:t>tích</a:t>
                          </a:r>
                          <a:r>
                            <a:rPr lang="en-US" sz="1200" dirty="0">
                              <a:effectLst/>
                            </a:rPr>
                            <a:t> </a:t>
                          </a:r>
                          <a:r>
                            <a:rPr lang="en-US" sz="1200" dirty="0" err="1">
                              <a:effectLst/>
                            </a:rPr>
                            <a:t>của</a:t>
                          </a:r>
                          <a:r>
                            <a:rPr lang="en-US" sz="1200" dirty="0">
                              <a:effectLst/>
                            </a:rPr>
                            <a:t> </a:t>
                          </a:r>
                          <a:r>
                            <a:rPr lang="en-US" sz="1200" dirty="0" err="1">
                              <a:effectLst/>
                            </a:rPr>
                            <a:t>hai</a:t>
                          </a:r>
                          <a:r>
                            <a:rPr lang="en-US" sz="1200" dirty="0">
                              <a:effectLst/>
                            </a:rPr>
                            <a:t> tam </a:t>
                          </a:r>
                          <a:r>
                            <a:rPr lang="en-US" sz="1200" dirty="0" err="1">
                              <a:effectLst/>
                            </a:rPr>
                            <a:t>giác</a:t>
                          </a:r>
                          <a:r>
                            <a:rPr lang="en-US" sz="1200" dirty="0">
                              <a:effectLst/>
                            </a:rPr>
                            <a:t> </a:t>
                          </a:r>
                          <a:r>
                            <a:rPr lang="en-US" sz="1200" dirty="0" err="1">
                              <a:effectLst/>
                            </a:rPr>
                            <a:t>đó</a:t>
                          </a:r>
                          <a:r>
                            <a:rPr lang="en-US" sz="1200" dirty="0">
                              <a:effectLst/>
                            </a:rPr>
                            <a:t> </a:t>
                          </a:r>
                          <a:r>
                            <a:rPr lang="en-US" sz="1200" dirty="0" err="1">
                              <a:effectLst/>
                            </a:rPr>
                            <a:t>bằng</a:t>
                          </a:r>
                          <a:r>
                            <a:rPr lang="en-US" sz="1200" dirty="0">
                              <a:effectLst/>
                            </a:rPr>
                            <a:t> </a:t>
                          </a:r>
                          <a:r>
                            <a:rPr lang="en-US" sz="1200" dirty="0" err="1">
                              <a:effectLst/>
                            </a:rPr>
                            <a:t>nhau</a:t>
                          </a:r>
                          <a:r>
                            <a:rPr lang="en-US" sz="1200" dirty="0">
                              <a:effectLst/>
                            </a:rPr>
                            <a:t>.</a:t>
                          </a:r>
                          <a:endParaRPr lang="en-US" sz="1200" dirty="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extLst>
                      <a:ext uri="{0D108BD9-81ED-4DB2-BD59-A6C34878D82A}">
                        <a16:rowId xmlns:a16="http://schemas.microsoft.com/office/drawing/2014/main" val="914313620"/>
                      </a:ext>
                    </a:extLst>
                  </a:tr>
                  <a:tr h="0">
                    <a:tc>
                      <a:txBody>
                        <a:bodyPr/>
                        <a:lstStyle/>
                        <a:p>
                          <a:pPr algn="ctr">
                            <a:lnSpc>
                              <a:spcPct val="150000"/>
                            </a:lnSpc>
                            <a:spcAft>
                              <a:spcPts val="800"/>
                            </a:spcAft>
                          </a:pPr>
                          <a14:m>
                            <m:oMathPara xmlns:m="http://schemas.openxmlformats.org/officeDocument/2006/math">
                              <m:oMath>
                                <m:r>
                                  <a:rPr lang="en-US" sz="1200">
                                    <a:effectLst/>
                                    <a:latin typeface="Cambria Math" panose="02040503050406030204" pitchFamily="18" charset="0"/>
                                  </a:rPr>
                                  <m:t>𝑄</m:t>
                                </m:r>
                              </m:oMath>
                            </m:oMathPara>
                          </a14:m>
                          <a:endParaRPr lang="en-US" sz="1200" dirty="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tc>
                      <a:txBody>
                        <a:bodyPr/>
                        <a:lstStyle/>
                        <a:p>
                          <a:pPr>
                            <a:lnSpc>
                              <a:spcPct val="150000"/>
                            </a:lnSpc>
                            <a:spcAft>
                              <a:spcPts val="800"/>
                            </a:spcAft>
                          </a:pPr>
                          <a14:m>
                            <m:oMathPara xmlns:m="http://schemas.openxmlformats.org/officeDocument/2006/math">
                              <m:oMath>
                                <m:r>
                                  <a:rPr lang="en-US" sz="1200">
                                    <a:effectLst/>
                                    <a:latin typeface="Cambria Math" panose="02040503050406030204" pitchFamily="18" charset="0"/>
                                  </a:rPr>
                                  <m:t>𝑎</m:t>
                                </m:r>
                                <m:r>
                                  <a:rPr lang="en-US" sz="1200">
                                    <a:effectLst/>
                                    <a:latin typeface="Cambria Math" panose="02040503050406030204" pitchFamily="18" charset="0"/>
                                  </a:rPr>
                                  <m:t>&lt;</m:t>
                                </m:r>
                                <m:r>
                                  <a:rPr lang="en-US" sz="1200">
                                    <a:effectLst/>
                                    <a:latin typeface="Cambria Math" panose="02040503050406030204" pitchFamily="18" charset="0"/>
                                  </a:rPr>
                                  <m:t>𝑏</m:t>
                                </m:r>
                                <m:r>
                                  <a:rPr lang="en-US" sz="1200">
                                    <a:effectLst/>
                                    <a:latin typeface="Cambria Math" panose="02040503050406030204" pitchFamily="18" charset="0"/>
                                  </a:rPr>
                                  <m:t>(</m:t>
                                </m:r>
                                <m:r>
                                  <a:rPr lang="en-US" sz="1200">
                                    <a:effectLst/>
                                    <a:latin typeface="Cambria Math" panose="02040503050406030204" pitchFamily="18" charset="0"/>
                                  </a:rPr>
                                  <m:t>𝑎</m:t>
                                </m:r>
                                <m:r>
                                  <a:rPr lang="en-US" sz="1200">
                                    <a:effectLst/>
                                    <a:latin typeface="Cambria Math" panose="02040503050406030204" pitchFamily="18" charset="0"/>
                                  </a:rPr>
                                  <m:t>,</m:t>
                                </m:r>
                                <m:r>
                                  <a:rPr lang="en-US" sz="1200">
                                    <a:effectLst/>
                                    <a:latin typeface="Cambria Math" panose="02040503050406030204" pitchFamily="18" charset="0"/>
                                  </a:rPr>
                                  <m:t>𝑏</m:t>
                                </m:r>
                                <m:r>
                                  <a:rPr lang="en-US" sz="1200">
                                    <a:effectLst/>
                                    <a:latin typeface="Cambria Math" panose="02040503050406030204" pitchFamily="18" charset="0"/>
                                  </a:rPr>
                                  <m:t>,</m:t>
                                </m:r>
                                <m:r>
                                  <a:rPr lang="en-US" sz="1200">
                                    <a:effectLst/>
                                    <a:latin typeface="Cambria Math" panose="02040503050406030204" pitchFamily="18" charset="0"/>
                                  </a:rPr>
                                  <m:t>𝑐</m:t>
                                </m:r>
                                <m:r>
                                  <a:rPr lang="en-US" sz="1200">
                                    <a:effectLst/>
                                    <a:latin typeface="Cambria Math" panose="02040503050406030204" pitchFamily="18" charset="0"/>
                                  </a:rPr>
                                  <m:t>∈</m:t>
                                </m:r>
                                <m:r>
                                  <a:rPr lang="en-US" sz="1200">
                                    <a:effectLst/>
                                    <a:latin typeface="Cambria Math" panose="02040503050406030204" pitchFamily="18" charset="0"/>
                                  </a:rPr>
                                  <m:t>ℝ</m:t>
                                </m:r>
                                <m:r>
                                  <a:rPr lang="en-US" sz="1200">
                                    <a:effectLst/>
                                    <a:latin typeface="Cambria Math" panose="02040503050406030204" pitchFamily="18" charset="0"/>
                                  </a:rPr>
                                  <m:t>)</m:t>
                                </m:r>
                              </m:oMath>
                            </m:oMathPara>
                          </a14:m>
                          <a:endParaRPr lang="en-US" sz="120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tc>
                      <a:txBody>
                        <a:bodyPr/>
                        <a:lstStyle/>
                        <a:p>
                          <a:pPr>
                            <a:lnSpc>
                              <a:spcPct val="150000"/>
                            </a:lnSpc>
                            <a:spcAft>
                              <a:spcPts val="800"/>
                            </a:spcAft>
                          </a:pPr>
                          <a14:m>
                            <m:oMathPara xmlns:m="http://schemas.openxmlformats.org/officeDocument/2006/math">
                              <m:oMath>
                                <m:r>
                                  <a:rPr lang="en-US" sz="1200">
                                    <a:effectLst/>
                                    <a:latin typeface="Cambria Math" panose="02040503050406030204" pitchFamily="18" charset="0"/>
                                  </a:rPr>
                                  <m:t>𝑎</m:t>
                                </m:r>
                                <m:r>
                                  <a:rPr lang="en-US" sz="1200">
                                    <a:effectLst/>
                                    <a:latin typeface="Cambria Math" panose="02040503050406030204" pitchFamily="18" charset="0"/>
                                  </a:rPr>
                                  <m:t>+</m:t>
                                </m:r>
                                <m:r>
                                  <a:rPr lang="en-US" sz="1200">
                                    <a:effectLst/>
                                    <a:latin typeface="Cambria Math" panose="02040503050406030204" pitchFamily="18" charset="0"/>
                                  </a:rPr>
                                  <m:t>𝑐</m:t>
                                </m:r>
                                <m:r>
                                  <a:rPr lang="en-US" sz="1200">
                                    <a:effectLst/>
                                    <a:latin typeface="Cambria Math" panose="02040503050406030204" pitchFamily="18" charset="0"/>
                                  </a:rPr>
                                  <m:t>&lt;</m:t>
                                </m:r>
                                <m:r>
                                  <a:rPr lang="en-US" sz="1200">
                                    <a:effectLst/>
                                    <a:latin typeface="Cambria Math" panose="02040503050406030204" pitchFamily="18" charset="0"/>
                                  </a:rPr>
                                  <m:t>𝑏</m:t>
                                </m:r>
                                <m:r>
                                  <a:rPr lang="en-US" sz="1200">
                                    <a:effectLst/>
                                    <a:latin typeface="Cambria Math" panose="02040503050406030204" pitchFamily="18" charset="0"/>
                                  </a:rPr>
                                  <m:t>+</m:t>
                                </m:r>
                                <m:r>
                                  <a:rPr lang="en-US" sz="1200">
                                    <a:effectLst/>
                                    <a:latin typeface="Cambria Math" panose="02040503050406030204" pitchFamily="18" charset="0"/>
                                  </a:rPr>
                                  <m:t>𝑐</m:t>
                                </m:r>
                                <m:r>
                                  <a:rPr lang="en-US" sz="1200">
                                    <a:effectLst/>
                                    <a:latin typeface="Cambria Math" panose="02040503050406030204" pitchFamily="18" charset="0"/>
                                  </a:rPr>
                                  <m:t>.</m:t>
                                </m:r>
                              </m:oMath>
                            </m:oMathPara>
                          </a14:m>
                          <a:endParaRPr lang="en-US" sz="1200" dirty="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extLst>
                      <a:ext uri="{0D108BD9-81ED-4DB2-BD59-A6C34878D82A}">
                        <a16:rowId xmlns:a16="http://schemas.microsoft.com/office/drawing/2014/main" val="4228795058"/>
                      </a:ext>
                    </a:extLst>
                  </a:tr>
                </a:tbl>
              </a:graphicData>
            </a:graphic>
          </p:graphicFrame>
        </mc:Choice>
        <mc:Fallback xmlns="">
          <p:graphicFrame>
            <p:nvGraphicFramePr>
              <p:cNvPr id="3" name="Bảng 2">
                <a:extLst>
                  <a:ext uri="{FF2B5EF4-FFF2-40B4-BE49-F238E27FC236}">
                    <a16:creationId xmlns:a16="http://schemas.microsoft.com/office/drawing/2014/main" id="{BDE0EF62-BA8D-274C-32F3-D0FE8391AC24}"/>
                  </a:ext>
                </a:extLst>
              </p:cNvPr>
              <p:cNvGraphicFramePr>
                <a:graphicFrameLocks noGrp="1"/>
              </p:cNvGraphicFramePr>
              <p:nvPr>
                <p:extLst>
                  <p:ext uri="{D42A27DB-BD31-4B8C-83A1-F6EECF244321}">
                    <p14:modId xmlns:p14="http://schemas.microsoft.com/office/powerpoint/2010/main" val="69293814"/>
                  </p:ext>
                </p:extLst>
              </p:nvPr>
            </p:nvGraphicFramePr>
            <p:xfrm>
              <a:off x="2438400" y="1189764"/>
              <a:ext cx="4572000" cy="1445134"/>
            </p:xfrm>
            <a:graphic>
              <a:graphicData uri="http://schemas.openxmlformats.org/drawingml/2006/table">
                <a:tbl>
                  <a:tblPr firstRow="1" firstCol="1" bandRow="1">
                    <a:tableStyleId>{5C22544A-7EE6-4342-B048-85BDC9FD1C3A}</a:tableStyleId>
                  </a:tblPr>
                  <a:tblGrid>
                    <a:gridCol w="1524000">
                      <a:extLst>
                        <a:ext uri="{9D8B030D-6E8A-4147-A177-3AD203B41FA5}">
                          <a16:colId xmlns:a16="http://schemas.microsoft.com/office/drawing/2014/main" val="2567405871"/>
                        </a:ext>
                      </a:extLst>
                    </a:gridCol>
                    <a:gridCol w="1524000">
                      <a:extLst>
                        <a:ext uri="{9D8B030D-6E8A-4147-A177-3AD203B41FA5}">
                          <a16:colId xmlns:a16="http://schemas.microsoft.com/office/drawing/2014/main" val="1596046421"/>
                        </a:ext>
                      </a:extLst>
                    </a:gridCol>
                    <a:gridCol w="1524000">
                      <a:extLst>
                        <a:ext uri="{9D8B030D-6E8A-4147-A177-3AD203B41FA5}">
                          <a16:colId xmlns:a16="http://schemas.microsoft.com/office/drawing/2014/main" val="485922886"/>
                        </a:ext>
                      </a:extLst>
                    </a:gridCol>
                  </a:tblGrid>
                  <a:tr h="346647">
                    <a:tc>
                      <a:txBody>
                        <a:bodyPr/>
                        <a:lstStyle/>
                        <a:p>
                          <a:pPr algn="ctr">
                            <a:lnSpc>
                              <a:spcPct val="150000"/>
                            </a:lnSpc>
                            <a:spcAft>
                              <a:spcPts val="800"/>
                            </a:spcAft>
                          </a:pPr>
                          <a:r>
                            <a:rPr lang="en-US" sz="1200">
                              <a:effectLst/>
                            </a:rPr>
                            <a:t>Định lí</a:t>
                          </a:r>
                          <a:endParaRPr lang="en-US" sz="120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tc>
                      <a:txBody>
                        <a:bodyPr/>
                        <a:lstStyle/>
                        <a:p>
                          <a:pPr algn="ctr">
                            <a:lnSpc>
                              <a:spcPct val="150000"/>
                            </a:lnSpc>
                            <a:spcAft>
                              <a:spcPts val="800"/>
                            </a:spcAft>
                          </a:pPr>
                          <a:r>
                            <a:rPr lang="en-US" sz="1200">
                              <a:effectLst/>
                            </a:rPr>
                            <a:t>Giả thiết</a:t>
                          </a:r>
                          <a:endParaRPr lang="en-US" sz="120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tc>
                    <a:tc>
                      <a:txBody>
                        <a:bodyPr/>
                        <a:lstStyle/>
                        <a:p>
                          <a:pPr algn="ctr">
                            <a:lnSpc>
                              <a:spcPct val="150000"/>
                            </a:lnSpc>
                            <a:spcAft>
                              <a:spcPts val="800"/>
                            </a:spcAft>
                          </a:pPr>
                          <a:r>
                            <a:rPr lang="en-US" sz="1200">
                              <a:effectLst/>
                            </a:rPr>
                            <a:t>Kết luận</a:t>
                          </a:r>
                          <a:endParaRPr lang="en-US" sz="120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tc>
                    <a:extLst>
                      <a:ext uri="{0D108BD9-81ED-4DB2-BD59-A6C34878D82A}">
                        <a16:rowId xmlns:a16="http://schemas.microsoft.com/office/drawing/2014/main" val="1469835560"/>
                      </a:ext>
                    </a:extLst>
                  </a:tr>
                  <a:tr h="620967">
                    <a:tc>
                      <a:txBody>
                        <a:bodyPr/>
                        <a:lstStyle/>
                        <a:p>
                          <a:endParaRPr lang="en-US"/>
                        </a:p>
                      </a:txBody>
                      <a:tcPr marL="101600" marR="101600" marT="50800" marB="50800" anchor="ctr">
                        <a:blipFill>
                          <a:blip r:embed="rId4"/>
                          <a:stretch>
                            <a:fillRect l="-800" t="-56863" r="-202000" b="-79412"/>
                          </a:stretch>
                        </a:blipFill>
                      </a:tcPr>
                    </a:tc>
                    <a:tc>
                      <a:txBody>
                        <a:bodyPr/>
                        <a:lstStyle/>
                        <a:p>
                          <a:pPr>
                            <a:lnSpc>
                              <a:spcPct val="150000"/>
                            </a:lnSpc>
                            <a:spcAft>
                              <a:spcPts val="800"/>
                            </a:spcAft>
                          </a:pPr>
                          <a:r>
                            <a:rPr lang="en-US" sz="1200" dirty="0">
                              <a:effectLst/>
                            </a:rPr>
                            <a:t>Hai tam </a:t>
                          </a:r>
                          <a:r>
                            <a:rPr lang="en-US" sz="1200" dirty="0" err="1">
                              <a:effectLst/>
                            </a:rPr>
                            <a:t>giác</a:t>
                          </a:r>
                          <a:r>
                            <a:rPr lang="en-US" sz="1200" dirty="0">
                              <a:effectLst/>
                            </a:rPr>
                            <a:t> </a:t>
                          </a:r>
                          <a:r>
                            <a:rPr lang="en-US" sz="1200" dirty="0" err="1">
                              <a:effectLst/>
                            </a:rPr>
                            <a:t>bằng</a:t>
                          </a:r>
                          <a:r>
                            <a:rPr lang="en-US" sz="1200" dirty="0">
                              <a:effectLst/>
                            </a:rPr>
                            <a:t> </a:t>
                          </a:r>
                          <a:r>
                            <a:rPr lang="en-US" sz="1200" dirty="0" err="1">
                              <a:effectLst/>
                            </a:rPr>
                            <a:t>nhau</a:t>
                          </a:r>
                          <a:r>
                            <a:rPr lang="en-US" sz="1200" dirty="0">
                              <a:effectLst/>
                            </a:rPr>
                            <a:t>.</a:t>
                          </a:r>
                          <a:endParaRPr lang="en-US" sz="1200" dirty="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tc>
                      <a:txBody>
                        <a:bodyPr/>
                        <a:lstStyle/>
                        <a:p>
                          <a:pPr>
                            <a:lnSpc>
                              <a:spcPct val="150000"/>
                            </a:lnSpc>
                            <a:spcAft>
                              <a:spcPts val="800"/>
                            </a:spcAft>
                          </a:pPr>
                          <a:r>
                            <a:rPr lang="en-US" sz="1200" dirty="0" err="1">
                              <a:effectLst/>
                            </a:rPr>
                            <a:t>Diện</a:t>
                          </a:r>
                          <a:r>
                            <a:rPr lang="en-US" sz="1200" dirty="0">
                              <a:effectLst/>
                            </a:rPr>
                            <a:t> </a:t>
                          </a:r>
                          <a:r>
                            <a:rPr lang="en-US" sz="1200" dirty="0" err="1">
                              <a:effectLst/>
                            </a:rPr>
                            <a:t>tích</a:t>
                          </a:r>
                          <a:r>
                            <a:rPr lang="en-US" sz="1200" dirty="0">
                              <a:effectLst/>
                            </a:rPr>
                            <a:t> </a:t>
                          </a:r>
                          <a:r>
                            <a:rPr lang="en-US" sz="1200" dirty="0" err="1">
                              <a:effectLst/>
                            </a:rPr>
                            <a:t>của</a:t>
                          </a:r>
                          <a:r>
                            <a:rPr lang="en-US" sz="1200" dirty="0">
                              <a:effectLst/>
                            </a:rPr>
                            <a:t> </a:t>
                          </a:r>
                          <a:r>
                            <a:rPr lang="en-US" sz="1200" dirty="0" err="1">
                              <a:effectLst/>
                            </a:rPr>
                            <a:t>hai</a:t>
                          </a:r>
                          <a:r>
                            <a:rPr lang="en-US" sz="1200" dirty="0">
                              <a:effectLst/>
                            </a:rPr>
                            <a:t> tam </a:t>
                          </a:r>
                          <a:r>
                            <a:rPr lang="en-US" sz="1200" dirty="0" err="1">
                              <a:effectLst/>
                            </a:rPr>
                            <a:t>giác</a:t>
                          </a:r>
                          <a:r>
                            <a:rPr lang="en-US" sz="1200" dirty="0">
                              <a:effectLst/>
                            </a:rPr>
                            <a:t> </a:t>
                          </a:r>
                          <a:r>
                            <a:rPr lang="en-US" sz="1200" dirty="0" err="1">
                              <a:effectLst/>
                            </a:rPr>
                            <a:t>đó</a:t>
                          </a:r>
                          <a:r>
                            <a:rPr lang="en-US" sz="1200" dirty="0">
                              <a:effectLst/>
                            </a:rPr>
                            <a:t> </a:t>
                          </a:r>
                          <a:r>
                            <a:rPr lang="en-US" sz="1200" dirty="0" err="1">
                              <a:effectLst/>
                            </a:rPr>
                            <a:t>bằng</a:t>
                          </a:r>
                          <a:r>
                            <a:rPr lang="en-US" sz="1200" dirty="0">
                              <a:effectLst/>
                            </a:rPr>
                            <a:t> </a:t>
                          </a:r>
                          <a:r>
                            <a:rPr lang="en-US" sz="1200" dirty="0" err="1">
                              <a:effectLst/>
                            </a:rPr>
                            <a:t>nhau</a:t>
                          </a:r>
                          <a:r>
                            <a:rPr lang="en-US" sz="1200" dirty="0">
                              <a:effectLst/>
                            </a:rPr>
                            <a:t>.</a:t>
                          </a:r>
                          <a:endParaRPr lang="en-US" sz="1200" dirty="0">
                            <a:effectLst/>
                            <a:latin typeface="Times New Roman" panose="02020603050405020304" pitchFamily="18" charset="0"/>
                            <a:ea typeface="Calibri" panose="020F0502020204030204" pitchFamily="34" charset="0"/>
                            <a:cs typeface="Cordia New" panose="020B0304020202020204" pitchFamily="34" charset="-34"/>
                          </a:endParaRPr>
                        </a:p>
                      </a:txBody>
                      <a:tcPr marL="101600" marR="101600" marT="50800" marB="50800" anchor="ctr"/>
                    </a:tc>
                    <a:extLst>
                      <a:ext uri="{0D108BD9-81ED-4DB2-BD59-A6C34878D82A}">
                        <a16:rowId xmlns:a16="http://schemas.microsoft.com/office/drawing/2014/main" val="914313620"/>
                      </a:ext>
                    </a:extLst>
                  </a:tr>
                  <a:tr h="477520">
                    <a:tc>
                      <a:txBody>
                        <a:bodyPr/>
                        <a:lstStyle/>
                        <a:p>
                          <a:endParaRPr lang="en-US"/>
                        </a:p>
                      </a:txBody>
                      <a:tcPr marL="101600" marR="101600" marT="50800" marB="50800" anchor="ctr">
                        <a:blipFill>
                          <a:blip r:embed="rId4"/>
                          <a:stretch>
                            <a:fillRect l="-800" t="-202532" r="-202000" b="-2532"/>
                          </a:stretch>
                        </a:blipFill>
                      </a:tcPr>
                    </a:tc>
                    <a:tc>
                      <a:txBody>
                        <a:bodyPr/>
                        <a:lstStyle/>
                        <a:p>
                          <a:endParaRPr lang="en-US"/>
                        </a:p>
                      </a:txBody>
                      <a:tcPr marL="101600" marR="101600" marT="50800" marB="50800" anchor="ctr">
                        <a:blipFill>
                          <a:blip r:embed="rId4"/>
                          <a:stretch>
                            <a:fillRect l="-100800" t="-202532" r="-102000" b="-2532"/>
                          </a:stretch>
                        </a:blipFill>
                      </a:tcPr>
                    </a:tc>
                    <a:tc>
                      <a:txBody>
                        <a:bodyPr/>
                        <a:lstStyle/>
                        <a:p>
                          <a:endParaRPr lang="en-US"/>
                        </a:p>
                      </a:txBody>
                      <a:tcPr marL="101600" marR="101600" marT="50800" marB="50800" anchor="ctr">
                        <a:blipFill>
                          <a:blip r:embed="rId4"/>
                          <a:stretch>
                            <a:fillRect l="-200800" t="-202532" r="-2000" b="-2532"/>
                          </a:stretch>
                        </a:blipFill>
                      </a:tcPr>
                    </a:tc>
                    <a:extLst>
                      <a:ext uri="{0D108BD9-81ED-4DB2-BD59-A6C34878D82A}">
                        <a16:rowId xmlns:a16="http://schemas.microsoft.com/office/drawing/2014/main" val="4228795058"/>
                      </a:ext>
                    </a:extLst>
                  </a:tr>
                </a:tbl>
              </a:graphicData>
            </a:graphic>
          </p:graphicFrame>
        </mc:Fallback>
      </mc:AlternateContent>
      <mc:AlternateContent xmlns:mc="http://schemas.openxmlformats.org/markup-compatibility/2006" xmlns:a14="http://schemas.microsoft.com/office/drawing/2010/main">
        <mc:Choice Requires="a14">
          <p:sp>
            <p:nvSpPr>
              <p:cNvPr id="5" name="Hộp Văn bản 4">
                <a:extLst>
                  <a:ext uri="{FF2B5EF4-FFF2-40B4-BE49-F238E27FC236}">
                    <a16:creationId xmlns:a16="http://schemas.microsoft.com/office/drawing/2014/main" id="{67430BF5-B8A4-9693-8BD6-05E1215D47A0}"/>
                  </a:ext>
                </a:extLst>
              </p:cNvPr>
              <p:cNvSpPr txBox="1"/>
              <p:nvPr/>
            </p:nvSpPr>
            <p:spPr>
              <a:xfrm>
                <a:off x="2590800" y="2800350"/>
                <a:ext cx="6553200" cy="1516441"/>
              </a:xfrm>
              <a:prstGeom prst="rect">
                <a:avLst/>
              </a:prstGeom>
              <a:noFill/>
            </p:spPr>
            <p:txBody>
              <a:bodyPr wrap="square">
                <a:spAutoFit/>
              </a:bodyPr>
              <a:lstStyle/>
              <a:p>
                <a:pPr>
                  <a:lnSpc>
                    <a:spcPct val="150000"/>
                  </a:lnSpc>
                  <a:spcAft>
                    <a:spcPts val="1200"/>
                  </a:spcAft>
                </a:pP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b) </a:t>
                </a:r>
                <a14:m>
                  <m:oMath xmlns:m="http://schemas.openxmlformats.org/officeDocument/2006/math">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𝑃</m:t>
                    </m:r>
                  </m:oMath>
                </a14:m>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 "Hai tam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giác</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bằng</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nhau</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là</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điều</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kiện</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đủ</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để</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diện</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tích</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của</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hai</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tam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giác</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đó</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bằng</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nhau</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hoặc</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𝑃</m:t>
                    </m:r>
                  </m:oMath>
                </a14:m>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Để</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hai</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tam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giác</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bằng</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nhau</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điều</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kiện</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cần</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là</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diện</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tích</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của</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chúng</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bằng</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nhau</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a:t>
                </a:r>
                <a14:m>
                  <m:oMath xmlns:m="http://schemas.openxmlformats.org/officeDocument/2006/math">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𝑄</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m:rPr>
                        <m:nor/>
                      </m:rPr>
                      <a:rPr lang="en-US" sz="1400" i="0">
                        <a:solidFill>
                          <a:srgbClr val="00B0F0"/>
                        </a:solidFill>
                        <a:effectLst/>
                        <a:latin typeface="Arial" panose="020B0604020202020204" pitchFamily="34" charset="0"/>
                        <a:ea typeface="Calibri" panose="020F0502020204030204" pitchFamily="34" charset="0"/>
                        <a:cs typeface="Arial" panose="020B0604020202020204" pitchFamily="34" charset="0"/>
                      </a:rPr>
                      <m:t> </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m:rPr>
                        <m:nor/>
                      </m:rPr>
                      <a:rPr lang="en-US" sz="1400" i="0">
                        <a:solidFill>
                          <a:srgbClr val="00B0F0"/>
                        </a:solidFill>
                        <a:effectLst/>
                        <a:latin typeface="Arial" panose="020B0604020202020204" pitchFamily="34" charset="0"/>
                        <a:ea typeface="Calibri" panose="020F0502020204030204" pitchFamily="34" charset="0"/>
                        <a:cs typeface="Arial" panose="020B0604020202020204" pitchFamily="34" charset="0"/>
                      </a:rPr>
                      <m:t> </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𝑎</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&lt;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𝑏</m:t>
                    </m:r>
                    <m:r>
                      <m:rPr>
                        <m:nor/>
                      </m:rPr>
                      <a:rPr lang="en-US" sz="1400" i="1">
                        <a:solidFill>
                          <a:srgbClr val="00B0F0"/>
                        </a:solidFill>
                        <a:effectLst/>
                        <a:latin typeface="Arial" panose="020B0604020202020204" pitchFamily="34" charset="0"/>
                        <a:ea typeface="Calibri" panose="020F0502020204030204" pitchFamily="34" charset="0"/>
                        <a:cs typeface="Arial" panose="020B0604020202020204" pitchFamily="34" charset="0"/>
                      </a:rPr>
                      <m:t> </m:t>
                    </m:r>
                    <m:r>
                      <m:rPr>
                        <m:nor/>
                      </m:rPr>
                      <a:rPr lang="en-US" sz="1400" i="0">
                        <a:solidFill>
                          <a:srgbClr val="00B0F0"/>
                        </a:solidFill>
                        <a:effectLst/>
                        <a:latin typeface="Arial" panose="020B0604020202020204" pitchFamily="34" charset="0"/>
                        <a:ea typeface="Calibri" panose="020F0502020204030204" pitchFamily="34" charset="0"/>
                        <a:cs typeface="Arial" panose="020B0604020202020204" pitchFamily="34" charset="0"/>
                      </a:rPr>
                      <m:t>là điều kiện đủ để</m:t>
                    </m:r>
                    <m:r>
                      <m:rPr>
                        <m:nor/>
                      </m:rPr>
                      <a:rPr lang="en-US" sz="1400" i="1">
                        <a:solidFill>
                          <a:srgbClr val="00B0F0"/>
                        </a:solidFill>
                        <a:effectLst/>
                        <a:latin typeface="Arial" panose="020B0604020202020204" pitchFamily="34" charset="0"/>
                        <a:ea typeface="Calibri" panose="020F0502020204030204" pitchFamily="34" charset="0"/>
                        <a:cs typeface="Arial" panose="020B0604020202020204" pitchFamily="34" charset="0"/>
                      </a:rPr>
                      <m:t> </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𝑎</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𝑐</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&lt;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𝑏</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𝑐</m:t>
                    </m:r>
                    <m:r>
                      <m:rPr>
                        <m:nor/>
                      </m:rPr>
                      <a:rPr lang="en-US" sz="1400" i="1">
                        <a:solidFill>
                          <a:srgbClr val="00B0F0"/>
                        </a:solidFill>
                        <a:effectLst/>
                        <a:latin typeface="Arial" panose="020B0604020202020204" pitchFamily="34" charset="0"/>
                        <a:ea typeface="Calibri" panose="020F0502020204030204" pitchFamily="34" charset="0"/>
                        <a:cs typeface="Arial" panose="020B0604020202020204" pitchFamily="34" charset="0"/>
                      </a:rPr>
                      <m:t> </m:t>
                    </m:r>
                    <m:r>
                      <m:rPr>
                        <m:nor/>
                      </m:rPr>
                      <a:rPr lang="en-US" sz="1400" i="0">
                        <a:solidFill>
                          <a:srgbClr val="00B0F0"/>
                        </a:solidFill>
                        <a:effectLst/>
                        <a:latin typeface="Arial" panose="020B0604020202020204" pitchFamily="34" charset="0"/>
                        <a:ea typeface="Calibri" panose="020F0502020204030204" pitchFamily="34" charset="0"/>
                        <a:cs typeface="Arial" panose="020B0604020202020204" pitchFamily="34" charset="0"/>
                      </a:rPr>
                      <m:t>"</m:t>
                    </m:r>
                    <m:r>
                      <m:rPr>
                        <m:nor/>
                      </m:rPr>
                      <a:rPr lang="en-US" sz="1400" i="1">
                        <a:solidFill>
                          <a:srgbClr val="00B0F0"/>
                        </a:solidFill>
                        <a:effectLst/>
                        <a:latin typeface="Arial" panose="020B0604020202020204" pitchFamily="34" charset="0"/>
                        <a:ea typeface="Calibri" panose="020F0502020204030204" pitchFamily="34" charset="0"/>
                        <a:cs typeface="Arial" panose="020B0604020202020204" pitchFamily="34" charset="0"/>
                      </a:rPr>
                      <m:t> </m:t>
                    </m:r>
                  </m:oMath>
                </a14:m>
                <a:endPar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1200"/>
                  </a:spcAft>
                </a:pP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hoặc</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𝑄</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𝑎</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𝑐</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&lt;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𝑏</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𝑐</m:t>
                    </m:r>
                  </m:oMath>
                </a14:m>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là</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điều</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kiện</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cần</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rgbClr val="00B0F0"/>
                    </a:solidFill>
                    <a:effectLst/>
                    <a:latin typeface="Arial" panose="020B0604020202020204" pitchFamily="34" charset="0"/>
                    <a:ea typeface="Calibri" panose="020F0502020204030204" pitchFamily="34" charset="0"/>
                    <a:cs typeface="Arial" panose="020B0604020202020204" pitchFamily="34" charset="0"/>
                  </a:rPr>
                  <a:t>để</a:t>
                </a:r>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𝑎</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&lt;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𝑏</m:t>
                    </m:r>
                  </m:oMath>
                </a14:m>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 " </a:t>
                </a:r>
                <a14:m>
                  <m:oMath xmlns:m="http://schemas.openxmlformats.org/officeDocument/2006/math">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𝑎</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𝑏</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𝑐</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r>
                      <a:rPr lang="en-US" sz="1400" i="1">
                        <a:solidFill>
                          <a:srgbClr val="00B0F0"/>
                        </a:solidFill>
                        <a:effectLst/>
                        <a:latin typeface="Cambria Math" panose="02040503050406030204" pitchFamily="18" charset="0"/>
                        <a:ea typeface="Calibri" panose="020F0502020204030204" pitchFamily="34" charset="0"/>
                        <a:cs typeface="Arial" panose="020B0604020202020204" pitchFamily="34" charset="0"/>
                      </a:rPr>
                      <m:t>ℝ</m:t>
                    </m:r>
                    <m:r>
                      <a:rPr lang="en-US" sz="1400">
                        <a:solidFill>
                          <a:srgbClr val="00B0F0"/>
                        </a:solidFill>
                        <a:effectLst/>
                        <a:latin typeface="Cambria Math" panose="02040503050406030204" pitchFamily="18" charset="0"/>
                        <a:ea typeface="Calibri" panose="020F0502020204030204" pitchFamily="34" charset="0"/>
                        <a:cs typeface="Arial" panose="020B0604020202020204" pitchFamily="34" charset="0"/>
                      </a:rPr>
                      <m:t>)</m:t>
                    </m:r>
                  </m:oMath>
                </a14:m>
                <a:r>
                  <a:rPr lang="en-US" sz="1400" dirty="0">
                    <a:solidFill>
                      <a:srgbClr val="00B0F0"/>
                    </a:solidFill>
                    <a:effectLst/>
                    <a:latin typeface="Arial" panose="020B0604020202020204" pitchFamily="34" charset="0"/>
                    <a:ea typeface="Calibri" panose="020F0502020204030204" pitchFamily="34" charset="0"/>
                    <a:cs typeface="Arial" panose="020B0604020202020204" pitchFamily="34" charset="0"/>
                  </a:rPr>
                  <a:t>.</a:t>
                </a:r>
              </a:p>
            </p:txBody>
          </p:sp>
        </mc:Choice>
        <mc:Fallback xmlns="">
          <p:sp>
            <p:nvSpPr>
              <p:cNvPr id="5" name="Hộp Văn bản 4">
                <a:extLst>
                  <a:ext uri="{FF2B5EF4-FFF2-40B4-BE49-F238E27FC236}">
                    <a16:creationId xmlns:a16="http://schemas.microsoft.com/office/drawing/2014/main" id="{67430BF5-B8A4-9693-8BD6-05E1215D47A0}"/>
                  </a:ext>
                </a:extLst>
              </p:cNvPr>
              <p:cNvSpPr txBox="1">
                <a:spLocks noRot="1" noChangeAspect="1" noMove="1" noResize="1" noEditPoints="1" noAdjustHandles="1" noChangeArrowheads="1" noChangeShapeType="1" noTextEdit="1"/>
              </p:cNvSpPr>
              <p:nvPr/>
            </p:nvSpPr>
            <p:spPr>
              <a:xfrm>
                <a:off x="2590800" y="2800350"/>
                <a:ext cx="6553200" cy="1516441"/>
              </a:xfrm>
              <a:prstGeom prst="rect">
                <a:avLst/>
              </a:prstGeom>
              <a:blipFill>
                <a:blip r:embed="rId5"/>
                <a:stretch>
                  <a:fillRect l="-279" b="-3614"/>
                </a:stretch>
              </a:blipFill>
            </p:spPr>
            <p:txBody>
              <a:bodyPr/>
              <a:lstStyle/>
              <a:p>
                <a:r>
                  <a:rPr lang="en-US">
                    <a:noFill/>
                  </a:rPr>
                  <a:t> </a:t>
                </a:r>
              </a:p>
            </p:txBody>
          </p:sp>
        </mc:Fallback>
      </mc:AlternateContent>
    </p:spTree>
    <p:extLst>
      <p:ext uri="{BB962C8B-B14F-4D97-AF65-F5344CB8AC3E}">
        <p14:creationId xmlns:p14="http://schemas.microsoft.com/office/powerpoint/2010/main" val="26942536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barn(inVertical)">
                                      <p:cBhvr>
                                        <p:cTn id="7" dur="500"/>
                                        <p:tgtEl>
                                          <p:spTgt spid="52"/>
                                        </p:tgtEl>
                                      </p:cBhvr>
                                    </p:animEffect>
                                  </p:childTnLst>
                                </p:cTn>
                              </p:par>
                              <p:par>
                                <p:cTn id="8" presetID="16" presetClass="entr" presetSubtype="2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2034"/>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Hoạt động luyện tập</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524217" y="438150"/>
                <a:ext cx="6465903" cy="4505336"/>
              </a:xfrm>
              <a:prstGeom prst="rect">
                <a:avLst/>
              </a:prstGeom>
              <a:noFill/>
            </p:spPr>
            <p:txBody>
              <a:bodyPr wrap="square" rtlCol="0">
                <a:spAutoFit/>
              </a:bodyPr>
              <a:lstStyle/>
              <a:p>
                <a:r>
                  <a:rPr lang="en-US" b="1" dirty="0" err="1">
                    <a:solidFill>
                      <a:srgbClr val="7030A0"/>
                    </a:solidFill>
                    <a:latin typeface="Arial" panose="020B0604020202020204" pitchFamily="34" charset="0"/>
                    <a:cs typeface="Arial" panose="020B0604020202020204" pitchFamily="34" charset="0"/>
                  </a:rPr>
                  <a:t>Bài</a:t>
                </a:r>
                <a:r>
                  <a:rPr lang="en-US" b="1" dirty="0">
                    <a:solidFill>
                      <a:srgbClr val="7030A0"/>
                    </a:solidFill>
                    <a:latin typeface="Arial" panose="020B0604020202020204" pitchFamily="34" charset="0"/>
                    <a:cs typeface="Arial" panose="020B0604020202020204" pitchFamily="34" charset="0"/>
                  </a:rPr>
                  <a:t> 4.</a:t>
                </a:r>
                <a:endParaRPr lang="en-US" dirty="0">
                  <a:solidFill>
                    <a:srgbClr val="7030A0"/>
                  </a:solidFill>
                  <a:latin typeface="Arial" panose="020B0604020202020204" pitchFamily="34" charset="0"/>
                  <a:cs typeface="Arial" panose="020B0604020202020204" pitchFamily="34" charset="0"/>
                </a:endParaRPr>
              </a:p>
              <a:p>
                <a:pPr>
                  <a:lnSpc>
                    <a:spcPct val="150000"/>
                  </a:lnSpc>
                  <a:spcAft>
                    <a:spcPts val="1200"/>
                  </a:spcAft>
                </a:pP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c)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Mệnh</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đề</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đảo</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của</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định</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lí</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𝑃</m:t>
                    </m:r>
                  </m:oMath>
                </a14:m>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là</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Nếu</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hai</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tam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giác</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có</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diện</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tích</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bằng</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nhau</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thì</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hai</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tam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giác</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đó</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bằng</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nhau</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Mệnh</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đề</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này</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sai</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nên</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không</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phải</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là</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định</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lí</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a:t>
                </a:r>
              </a:p>
              <a:p>
                <a:pPr>
                  <a:lnSpc>
                    <a:spcPct val="150000"/>
                  </a:lnSpc>
                  <a:spcAft>
                    <a:spcPts val="1200"/>
                  </a:spcAft>
                </a:pP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Mệnh</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đề</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đảo</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của</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định</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lí</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𝑄</m:t>
                    </m:r>
                  </m:oMath>
                </a14:m>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là</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 </a:t>
                </a:r>
                <a14:m>
                  <m:oMath xmlns:m="http://schemas.openxmlformats.org/officeDocument/2006/math">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𝑎</m:t>
                    </m:r>
                    <m:r>
                      <a:rPr lang="en-US">
                        <a:solidFill>
                          <a:srgbClr val="00B0F0"/>
                        </a:solidFill>
                        <a:latin typeface="Cambria Math" panose="02040503050406030204" pitchFamily="18" charset="0"/>
                        <a:ea typeface="Calibri" panose="020F0502020204030204" pitchFamily="34" charset="0"/>
                        <a:cs typeface="Arial" panose="020B0604020202020204" pitchFamily="34" charset="0"/>
                      </a:rPr>
                      <m:t>+</m:t>
                    </m:r>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𝑐</m:t>
                    </m:r>
                    <m:r>
                      <a:rPr lang="en-US">
                        <a:solidFill>
                          <a:srgbClr val="00B0F0"/>
                        </a:solidFill>
                        <a:latin typeface="Cambria Math" panose="02040503050406030204" pitchFamily="18" charset="0"/>
                        <a:ea typeface="Calibri" panose="020F0502020204030204" pitchFamily="34" charset="0"/>
                        <a:cs typeface="Arial" panose="020B0604020202020204" pitchFamily="34" charset="0"/>
                      </a:rPr>
                      <m:t>&lt;</m:t>
                    </m:r>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𝑏</m:t>
                    </m:r>
                    <m:r>
                      <a:rPr lang="en-US">
                        <a:solidFill>
                          <a:srgbClr val="00B0F0"/>
                        </a:solidFill>
                        <a:latin typeface="Cambria Math" panose="02040503050406030204" pitchFamily="18" charset="0"/>
                        <a:ea typeface="Calibri" panose="020F0502020204030204" pitchFamily="34" charset="0"/>
                        <a:cs typeface="Arial" panose="020B0604020202020204" pitchFamily="34" charset="0"/>
                      </a:rPr>
                      <m:t>+</m:t>
                    </m:r>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𝑐</m:t>
                    </m:r>
                  </m:oMath>
                </a14:m>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thì</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𝑎</m:t>
                    </m:r>
                    <m:r>
                      <a:rPr lang="en-US">
                        <a:solidFill>
                          <a:srgbClr val="00B0F0"/>
                        </a:solidFill>
                        <a:latin typeface="Cambria Math" panose="02040503050406030204" pitchFamily="18" charset="0"/>
                        <a:ea typeface="Calibri" panose="020F0502020204030204" pitchFamily="34" charset="0"/>
                        <a:cs typeface="Arial" panose="020B0604020202020204" pitchFamily="34" charset="0"/>
                      </a:rPr>
                      <m:t>&lt;</m:t>
                    </m:r>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𝑏</m:t>
                    </m:r>
                  </m:oMath>
                </a14:m>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 </a:t>
                </a:r>
                <a14:m>
                  <m:oMath xmlns:m="http://schemas.openxmlformats.org/officeDocument/2006/math">
                    <m:r>
                      <a:rPr lang="en-US">
                        <a:solidFill>
                          <a:srgbClr val="00B0F0"/>
                        </a:solidFill>
                        <a:latin typeface="Cambria Math" panose="02040503050406030204" pitchFamily="18" charset="0"/>
                        <a:ea typeface="Calibri" panose="020F0502020204030204" pitchFamily="34" charset="0"/>
                        <a:cs typeface="Arial" panose="020B0604020202020204" pitchFamily="34" charset="0"/>
                      </a:rPr>
                      <m:t>(</m:t>
                    </m:r>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𝑎</m:t>
                    </m:r>
                    <m:r>
                      <a:rPr lang="en-US">
                        <a:solidFill>
                          <a:srgbClr val="00B0F0"/>
                        </a:solidFill>
                        <a:latin typeface="Cambria Math" panose="02040503050406030204" pitchFamily="18" charset="0"/>
                        <a:ea typeface="Calibri" panose="020F0502020204030204" pitchFamily="34" charset="0"/>
                        <a:cs typeface="Arial" panose="020B0604020202020204" pitchFamily="34" charset="0"/>
                      </a:rPr>
                      <m:t>,</m:t>
                    </m:r>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𝑏</m:t>
                    </m:r>
                    <m:r>
                      <a:rPr lang="en-US">
                        <a:solidFill>
                          <a:srgbClr val="00B0F0"/>
                        </a:solidFill>
                        <a:latin typeface="Cambria Math" panose="02040503050406030204" pitchFamily="18" charset="0"/>
                        <a:ea typeface="Calibri" panose="020F0502020204030204" pitchFamily="34" charset="0"/>
                        <a:cs typeface="Arial" panose="020B0604020202020204" pitchFamily="34" charset="0"/>
                      </a:rPr>
                      <m:t>,</m:t>
                    </m:r>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𝑐</m:t>
                    </m:r>
                    <m:r>
                      <a:rPr lang="en-US">
                        <a:solidFill>
                          <a:srgbClr val="00B0F0"/>
                        </a:solidFill>
                        <a:latin typeface="Cambria Math" panose="02040503050406030204" pitchFamily="18" charset="0"/>
                        <a:ea typeface="Calibri" panose="020F0502020204030204" pitchFamily="34" charset="0"/>
                        <a:cs typeface="Arial" panose="020B0604020202020204" pitchFamily="34" charset="0"/>
                      </a:rPr>
                      <m:t>∈</m:t>
                    </m:r>
                    <m:r>
                      <a:rPr lang="en-US" i="1">
                        <a:solidFill>
                          <a:srgbClr val="00B0F0"/>
                        </a:solidFill>
                        <a:latin typeface="Cambria Math" panose="02040503050406030204" pitchFamily="18" charset="0"/>
                        <a:ea typeface="Calibri" panose="020F0502020204030204" pitchFamily="34" charset="0"/>
                        <a:cs typeface="Arial" panose="020B0604020202020204" pitchFamily="34" charset="0"/>
                      </a:rPr>
                      <m:t>ℝ</m:t>
                    </m:r>
                    <m:r>
                      <a:rPr lang="en-US">
                        <a:solidFill>
                          <a:srgbClr val="00B0F0"/>
                        </a:solidFill>
                        <a:latin typeface="Cambria Math" panose="02040503050406030204" pitchFamily="18" charset="0"/>
                        <a:ea typeface="Calibri" panose="020F0502020204030204" pitchFamily="34" charset="0"/>
                        <a:cs typeface="Arial" panose="020B0604020202020204" pitchFamily="34" charset="0"/>
                      </a:rPr>
                      <m:t>)</m:t>
                    </m:r>
                  </m:oMath>
                </a14:m>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là</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một</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định</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B0F0"/>
                    </a:solidFill>
                    <a:latin typeface="Arial" panose="020B0604020202020204" pitchFamily="34" charset="0"/>
                    <a:ea typeface="Calibri" panose="020F0502020204030204" pitchFamily="34" charset="0"/>
                    <a:cs typeface="Arial" panose="020B0604020202020204" pitchFamily="34" charset="0"/>
                  </a:rPr>
                  <a:t>lí</a:t>
                </a:r>
                <a:r>
                  <a:rPr lang="en-US" dirty="0">
                    <a:solidFill>
                      <a:srgbClr val="00B0F0"/>
                    </a:solidFill>
                    <a:latin typeface="Arial" panose="020B0604020202020204" pitchFamily="34" charset="0"/>
                    <a:ea typeface="Calibri" panose="020F0502020204030204" pitchFamily="34" charset="0"/>
                    <a:cs typeface="Arial" panose="020B0604020202020204" pitchFamily="34" charset="0"/>
                  </a:rPr>
                  <a:t>.</a:t>
                </a:r>
              </a:p>
              <a:p>
                <a:r>
                  <a:rPr lang="en-US" b="1" dirty="0" err="1">
                    <a:solidFill>
                      <a:srgbClr val="7030A0"/>
                    </a:solidFill>
                    <a:latin typeface="Arial" panose="020B0604020202020204" pitchFamily="34" charset="0"/>
                    <a:cs typeface="Arial" panose="020B0604020202020204" pitchFamily="34" charset="0"/>
                  </a:rPr>
                  <a:t>Bài</a:t>
                </a:r>
                <a:r>
                  <a:rPr lang="en-US" b="1" dirty="0">
                    <a:solidFill>
                      <a:srgbClr val="7030A0"/>
                    </a:solidFill>
                    <a:latin typeface="Arial" panose="020B0604020202020204" pitchFamily="34" charset="0"/>
                    <a:cs typeface="Arial" panose="020B0604020202020204" pitchFamily="34" charset="0"/>
                  </a:rPr>
                  <a:t> 5.</a:t>
                </a:r>
                <a:endParaRPr lang="en-US" dirty="0">
                  <a:solidFill>
                    <a:srgbClr val="7030A0"/>
                  </a:solidFill>
                  <a:latin typeface="Arial" panose="020B0604020202020204" pitchFamily="34" charset="0"/>
                  <a:cs typeface="Arial" panose="020B0604020202020204" pitchFamily="34" charset="0"/>
                </a:endParaRPr>
              </a:p>
              <a:p>
                <a:r>
                  <a:rPr lang="en-US" dirty="0">
                    <a:solidFill>
                      <a:srgbClr val="00B0F0"/>
                    </a:solidFill>
                    <a:latin typeface="Arial" panose="020B0604020202020204" pitchFamily="34" charset="0"/>
                    <a:cs typeface="Arial" panose="020B0604020202020204" pitchFamily="34" charset="0"/>
                  </a:rPr>
                  <a:t>a) </a:t>
                </a:r>
                <a:r>
                  <a:rPr lang="en-US" dirty="0" err="1">
                    <a:solidFill>
                      <a:srgbClr val="00B0F0"/>
                    </a:solidFill>
                    <a:latin typeface="Arial" panose="020B0604020202020204" pitchFamily="34" charset="0"/>
                    <a:cs typeface="Arial" panose="020B0604020202020204" pitchFamily="34" charset="0"/>
                  </a:rPr>
                  <a:t>Điều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kiện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cần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đủ</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để</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một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trình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bậc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nghiệm</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phân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biệt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biệt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thức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dương</a:t>
                </a:r>
                <a:r>
                  <a:rPr lang="en-US" dirty="0">
                    <a:solidFill>
                      <a:srgbClr val="00B0F0"/>
                    </a:solidFill>
                    <a:latin typeface="Arial" panose="020B0604020202020204" pitchFamily="34" charset="0"/>
                    <a:cs typeface="Arial" panose="020B0604020202020204" pitchFamily="34" charset="0"/>
                  </a:rPr>
                  <a:t>.</a:t>
                </a:r>
              </a:p>
              <a:p>
                <a:r>
                  <a:rPr lang="en-US" dirty="0">
                    <a:solidFill>
                      <a:srgbClr val="00B0F0"/>
                    </a:solidFill>
                    <a:latin typeface="Arial" panose="020B0604020202020204" pitchFamily="34" charset="0"/>
                    <a:cs typeface="Arial" panose="020B0604020202020204" pitchFamily="34" charset="0"/>
                  </a:rPr>
                  <a:t>b) </a:t>
                </a:r>
                <a:r>
                  <a:rPr lang="en-US" dirty="0" err="1">
                    <a:solidFill>
                      <a:srgbClr val="00B0F0"/>
                    </a:solidFill>
                    <a:latin typeface="Arial" panose="020B0604020202020204" pitchFamily="34" charset="0"/>
                    <a:cs typeface="Arial" panose="020B0604020202020204" pitchFamily="34" charset="0"/>
                  </a:rPr>
                  <a:t>Để</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một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bình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hành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hình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thoi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điều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kiện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cần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đủ</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đường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chéo</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vuông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góc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với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nhau</a:t>
                </a:r>
                <a:r>
                  <a:rPr lang="en-US" dirty="0">
                    <a:solidFill>
                      <a:srgbClr val="00B0F0"/>
                    </a:solidFill>
                    <a:latin typeface="Arial" panose="020B0604020202020204" pitchFamily="34" charset="0"/>
                    <a:cs typeface="Arial" panose="020B0604020202020204" pitchFamily="34" charset="0"/>
                  </a:rPr>
                  <a:t>.</a:t>
                </a:r>
              </a:p>
              <a:p>
                <a:pPr>
                  <a:lnSpc>
                    <a:spcPct val="150000"/>
                  </a:lnSpc>
                  <a:spcAft>
                    <a:spcPts val="1200"/>
                  </a:spcAft>
                </a:pPr>
                <a:endParaRPr lang="en-US" dirty="0">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524217" y="438150"/>
                <a:ext cx="6465903" cy="4505336"/>
              </a:xfrm>
              <a:prstGeom prst="rect">
                <a:avLst/>
              </a:prstGeom>
              <a:blipFill>
                <a:blip r:embed="rId3"/>
                <a:stretch>
                  <a:fillRect l="-754" t="-812"/>
                </a:stretch>
              </a:blipFill>
            </p:spPr>
            <p:txBody>
              <a:bodyPr/>
              <a:lstStyle/>
              <a:p>
                <a:r>
                  <a:rPr lang="en-US">
                    <a:noFill/>
                  </a:rPr>
                  <a:t> </a:t>
                </a:r>
              </a:p>
            </p:txBody>
          </p:sp>
        </mc:Fallback>
      </mc:AlternateContent>
    </p:spTree>
    <p:extLst>
      <p:ext uri="{BB962C8B-B14F-4D97-AF65-F5344CB8AC3E}">
        <p14:creationId xmlns:p14="http://schemas.microsoft.com/office/powerpoint/2010/main" val="228134163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2">
                                            <p:txEl>
                                              <p:pRg st="3" end="3"/>
                                            </p:txEl>
                                          </p:spTgt>
                                        </p:tgtEl>
                                        <p:attrNameLst>
                                          <p:attrName>style.visibility</p:attrName>
                                        </p:attrNameLst>
                                      </p:cBhvr>
                                      <p:to>
                                        <p:strVal val="visible"/>
                                      </p:to>
                                    </p:set>
                                    <p:animEffect transition="in" filter="wheel(1)">
                                      <p:cBhvr>
                                        <p:cTn id="7" dur="2000"/>
                                        <p:tgtEl>
                                          <p:spTgt spid="52">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2">
                                            <p:txEl>
                                              <p:pRg st="1" end="1"/>
                                            </p:txEl>
                                          </p:spTgt>
                                        </p:tgtEl>
                                        <p:attrNameLst>
                                          <p:attrName>style.visibility</p:attrName>
                                        </p:attrNameLst>
                                      </p:cBhvr>
                                      <p:to>
                                        <p:strVal val="visible"/>
                                      </p:to>
                                    </p:set>
                                    <p:animEffect transition="in" filter="wheel(1)">
                                      <p:cBhvr>
                                        <p:cTn id="12" dur="2000"/>
                                        <p:tgtEl>
                                          <p:spTgt spid="5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2">
                                            <p:txEl>
                                              <p:pRg st="2" end="2"/>
                                            </p:txEl>
                                          </p:spTgt>
                                        </p:tgtEl>
                                        <p:attrNameLst>
                                          <p:attrName>style.visibility</p:attrName>
                                        </p:attrNameLst>
                                      </p:cBhvr>
                                      <p:to>
                                        <p:strVal val="visible"/>
                                      </p:to>
                                    </p:set>
                                    <p:animEffect transition="in" filter="wheel(1)">
                                      <p:cBhvr>
                                        <p:cTn id="17" dur="2000"/>
                                        <p:tgtEl>
                                          <p:spTgt spid="5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52">
                                            <p:txEl>
                                              <p:pRg st="4" end="4"/>
                                            </p:txEl>
                                          </p:spTgt>
                                        </p:tgtEl>
                                        <p:attrNameLst>
                                          <p:attrName>style.visibility</p:attrName>
                                        </p:attrNameLst>
                                      </p:cBhvr>
                                      <p:to>
                                        <p:strVal val="visible"/>
                                      </p:to>
                                    </p:set>
                                    <p:animEffect transition="in" filter="barn(inVertical)">
                                      <p:cBhvr>
                                        <p:cTn id="22" dur="500"/>
                                        <p:tgtEl>
                                          <p:spTgt spid="5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52">
                                            <p:txEl>
                                              <p:pRg st="5" end="5"/>
                                            </p:txEl>
                                          </p:spTgt>
                                        </p:tgtEl>
                                        <p:attrNameLst>
                                          <p:attrName>style.visibility</p:attrName>
                                        </p:attrNameLst>
                                      </p:cBhvr>
                                      <p:to>
                                        <p:strVal val="visible"/>
                                      </p:to>
                                    </p:set>
                                    <p:anim calcmode="lin" valueType="num">
                                      <p:cBhvr additive="base">
                                        <p:cTn id="27" dur="500" fill="hold"/>
                                        <p:tgtEl>
                                          <p:spTgt spid="52">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2034"/>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Hoạt động luyện tập</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45798" y="569881"/>
                <a:ext cx="6465903" cy="4451347"/>
              </a:xfrm>
              <a:prstGeom prst="rect">
                <a:avLst/>
              </a:prstGeom>
              <a:noFill/>
            </p:spPr>
            <p:txBody>
              <a:bodyPr wrap="square" rtlCol="0">
                <a:spAutoFit/>
              </a:bodyPr>
              <a:lstStyle/>
              <a:p>
                <a:r>
                  <a:rPr lang="en-US" b="1" dirty="0">
                    <a:solidFill>
                      <a:srgbClr val="7030A0"/>
                    </a:solidFill>
                    <a:latin typeface="Arial" panose="020B0604020202020204" pitchFamily="34" charset="0"/>
                    <a:cs typeface="Arial" panose="020B0604020202020204" pitchFamily="34" charset="0"/>
                  </a:rPr>
                  <a:t>Bài 6.</a:t>
                </a:r>
                <a:endParaRPr lang="en-US" dirty="0">
                  <a:solidFill>
                    <a:srgbClr val="7030A0"/>
                  </a:solidFill>
                  <a:latin typeface="Arial" panose="020B0604020202020204" pitchFamily="34" charset="0"/>
                  <a:cs typeface="Arial" panose="020B0604020202020204" pitchFamily="34" charset="0"/>
                </a:endParaRPr>
              </a:p>
              <a:p>
                <a:pPr marL="342900" indent="-342900">
                  <a:buAutoNum type="alphaLcParenR"/>
                </a:pPr>
                <a14:m>
                  <m:oMath xmlns:m="http://schemas.openxmlformats.org/officeDocument/2006/math">
                    <m:r>
                      <a:rPr lang="en-US" i="1">
                        <a:solidFill>
                          <a:srgbClr val="00B0F0"/>
                        </a:solidFill>
                        <a:latin typeface="Cambria Math" panose="02040503050406030204" pitchFamily="18" charset="0"/>
                      </a:rPr>
                      <m:t>𝑃</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đúng</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𝑄</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sai</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𝑅</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đúng</a:t>
                </a:r>
                <a:r>
                  <a:rPr lang="en-US" dirty="0">
                    <a:solidFill>
                      <a:srgbClr val="00B0F0"/>
                    </a:solidFill>
                    <a:latin typeface="Arial" panose="020B0604020202020204" pitchFamily="34" charset="0"/>
                    <a:cs typeface="Arial" panose="020B0604020202020204" pitchFamily="34" charset="0"/>
                  </a:rPr>
                  <a:t>.</a:t>
                </a:r>
              </a:p>
              <a:p>
                <a:pPr marL="342900" indent="-342900">
                  <a:buAutoNum type="alphaLcParenR"/>
                </a:pP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𝑃</m:t>
                    </m:r>
                  </m:oMath>
                </a14:m>
                <a:r>
                  <a:rPr lang="en-US" dirty="0">
                    <a:solidFill>
                      <a:srgbClr val="00B0F0"/>
                    </a:solidFill>
                    <a:latin typeface="Arial" panose="020B0604020202020204" pitchFamily="34" charset="0"/>
                    <a:cs typeface="Arial" panose="020B0604020202020204" pitchFamily="34" charset="0"/>
                  </a:rPr>
                  <a:t> : “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oMath>
                </a14:m>
                <a:r>
                  <a:rPr lang="en-US" dirty="0">
                    <a:solidFill>
                      <a:srgbClr val="00B0F0"/>
                    </a:solidFill>
                    <a:latin typeface="Arial" panose="020B0604020202020204" pitchFamily="34" charset="0"/>
                    <a:cs typeface="Arial" panose="020B0604020202020204" pitchFamily="34" charset="0"/>
                  </a:rPr>
                  <a:t>;</a:t>
                </a:r>
              </a:p>
              <a:p>
                <a14:m>
                  <m:oMath xmlns:m="http://schemas.openxmlformats.org/officeDocument/2006/math">
                    <m:r>
                      <a:rPr lang="en-US" i="1">
                        <a:solidFill>
                          <a:srgbClr val="00B0F0"/>
                        </a:solidFill>
                        <a:latin typeface="Cambria Math" panose="02040503050406030204" pitchFamily="18" charset="0"/>
                      </a:rPr>
                      <m:t>𝑄</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ℕ</m:t>
                    </m:r>
                    <m:r>
                      <a:rPr lang="en-US">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=10";</m:t>
                    </m:r>
                    <m:r>
                      <a:rPr lang="en-US" i="1">
                        <a:solidFill>
                          <a:srgbClr val="00B0F0"/>
                        </a:solidFill>
                        <a:latin typeface="Cambria Math" panose="02040503050406030204" pitchFamily="18" charset="0"/>
                      </a:rPr>
                      <m:t>𝑅</m:t>
                    </m:r>
                    <m:r>
                      <a:rPr lang="en-US">
                        <a:solidFill>
                          <a:srgbClr val="00B0F0"/>
                        </a:solidFill>
                        <a:latin typeface="Cambria Math" panose="02040503050406030204" pitchFamily="18" charset="0"/>
                      </a:rPr>
                      <m:t>:</m:t>
                    </m:r>
                    <m:r>
                      <m:rPr>
                        <m:nor/>
                      </m:rPr>
                      <a:rPr lang="en-US" i="0">
                        <a:solidFill>
                          <a:srgbClr val="00B0F0"/>
                        </a:solidFill>
                        <a:latin typeface="Arial" panose="020B0604020202020204" pitchFamily="34" charset="0"/>
                        <a:cs typeface="Arial" panose="020B0604020202020204" pitchFamily="34" charset="0"/>
                      </a:rPr>
                      <m:t> </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+2</m:t>
                    </m:r>
                    <m:r>
                      <a:rPr lang="en-US" i="1">
                        <a:solidFill>
                          <a:srgbClr val="00B0F0"/>
                        </a:solidFill>
                        <a:latin typeface="Cambria Math" panose="02040503050406030204" pitchFamily="18" charset="0"/>
                      </a:rPr>
                      <m:t>𝑥</m:t>
                    </m:r>
                    <m:r>
                      <a:rPr lang="en-US" i="1">
                        <a:solidFill>
                          <a:srgbClr val="00B0F0"/>
                        </a:solidFill>
                        <a:latin typeface="Cambria Math" panose="02040503050406030204" pitchFamily="18" charset="0"/>
                      </a:rPr>
                      <m:t>−1=0</m:t>
                    </m:r>
                  </m:oMath>
                </a14:m>
                <a:r>
                  <a:rPr lang="en-US" dirty="0">
                    <a:solidFill>
                      <a:srgbClr val="00B0F0"/>
                    </a:solidFill>
                    <a:latin typeface="Arial" panose="020B0604020202020204" pitchFamily="34" charset="0"/>
                    <a:cs typeface="Arial" panose="020B0604020202020204" pitchFamily="34" charset="0"/>
                  </a:rPr>
                  <a:t> ".</a:t>
                </a:r>
              </a:p>
              <a:p>
                <a:r>
                  <a:rPr lang="en-US" b="1" dirty="0" err="1">
                    <a:solidFill>
                      <a:srgbClr val="7030A0"/>
                    </a:solidFill>
                    <a:latin typeface="Arial" panose="020B0604020202020204" pitchFamily="34" charset="0"/>
                    <a:cs typeface="Arial" panose="020B0604020202020204" pitchFamily="34" charset="0"/>
                  </a:rPr>
                  <a:t>Bài</a:t>
                </a:r>
                <a:r>
                  <a:rPr lang="en-US" b="1" dirty="0">
                    <a:solidFill>
                      <a:srgbClr val="7030A0"/>
                    </a:solidFill>
                    <a:latin typeface="Arial" panose="020B0604020202020204" pitchFamily="34" charset="0"/>
                    <a:cs typeface="Arial" panose="020B0604020202020204" pitchFamily="34" charset="0"/>
                  </a:rPr>
                  <a:t> 7.</a:t>
                </a:r>
                <a:endParaRPr lang="en-US" dirty="0">
                  <a:solidFill>
                    <a:srgbClr val="7030A0"/>
                  </a:solidFill>
                  <a:latin typeface="Arial" panose="020B0604020202020204" pitchFamily="34" charset="0"/>
                  <a:cs typeface="Arial" panose="020B0604020202020204" pitchFamily="34" charset="0"/>
                </a:endParaRPr>
              </a:p>
              <a:p>
                <a:r>
                  <a:rPr lang="en-US" dirty="0">
                    <a:solidFill>
                      <a:srgbClr val="00B0F0"/>
                    </a:solidFill>
                    <a:latin typeface="Arial" panose="020B0604020202020204" pitchFamily="34" charset="0"/>
                    <a:cs typeface="Arial" panose="020B0604020202020204" pitchFamily="34" charset="0"/>
                  </a:rPr>
                  <a:t>a)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vì</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chỉ</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số</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m:t>
                    </m:r>
                    <m:r>
                      <a:rPr lang="en-US">
                        <a:solidFill>
                          <a:srgbClr val="00B0F0"/>
                        </a:solidFill>
                        <a:latin typeface="Cambria Math" panose="02040503050406030204" pitchFamily="18" charset="0"/>
                      </a:rPr>
                      <m:t>3</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thoả</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mãn</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+3=0</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m:t>
                    </m:r>
                    <m:r>
                      <a:rPr lang="en-US">
                        <a:solidFill>
                          <a:srgbClr val="00B0F0"/>
                        </a:solidFill>
                        <a:latin typeface="Cambria Math" panose="02040503050406030204" pitchFamily="18" charset="0"/>
                      </a:rPr>
                      <m:t>3∉</m:t>
                    </m:r>
                    <m:r>
                      <a:rPr lang="en-US" i="1">
                        <a:solidFill>
                          <a:srgbClr val="00B0F0"/>
                        </a:solidFill>
                        <a:latin typeface="Cambria Math" panose="02040503050406030204" pitchFamily="18" charset="0"/>
                      </a:rPr>
                      <m:t>ℕ</m:t>
                    </m:r>
                  </m:oMath>
                </a14:m>
                <a:r>
                  <a:rPr lang="en-US" dirty="0">
                    <a:solidFill>
                      <a:srgbClr val="00B0F0"/>
                    </a:solidFill>
                    <a:latin typeface="Arial" panose="020B0604020202020204" pitchFamily="34" charset="0"/>
                    <a:cs typeface="Arial" panose="020B0604020202020204" pitchFamily="34" charset="0"/>
                  </a:rPr>
                  <a:t>.</a:t>
                </a:r>
              </a:p>
              <a:p>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phủ</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định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ℕ</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+3≠0</m:t>
                    </m:r>
                  </m:oMath>
                </a14:m>
                <a:r>
                  <a:rPr lang="en-US" dirty="0">
                    <a:solidFill>
                      <a:srgbClr val="00B0F0"/>
                    </a:solidFill>
                    <a:latin typeface="Arial" panose="020B0604020202020204" pitchFamily="34" charset="0"/>
                    <a:cs typeface="Arial" panose="020B0604020202020204" pitchFamily="34" charset="0"/>
                  </a:rPr>
                  <a:t>.</a:t>
                </a:r>
              </a:p>
              <a:p>
                <a:r>
                  <a:rPr lang="en-US" dirty="0">
                    <a:solidFill>
                      <a:srgbClr val="00B0F0"/>
                    </a:solidFill>
                    <a:latin typeface="Arial" panose="020B0604020202020204" pitchFamily="34" charset="0"/>
                    <a:cs typeface="Arial" panose="020B0604020202020204" pitchFamily="34" charset="0"/>
                  </a:rPr>
                  <a:t>b) </a:t>
                </a:r>
                <a:r>
                  <a:rPr lang="en-US" dirty="0" err="1">
                    <a:solidFill>
                      <a:srgbClr val="00B0F0"/>
                    </a:solidFill>
                    <a:latin typeface="Arial" panose="020B0604020202020204" pitchFamily="34" charset="0"/>
                    <a:cs typeface="Arial" panose="020B0604020202020204" pitchFamily="34" charset="0"/>
                  </a:rPr>
                  <a:t>Với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mọi</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oMath>
                </a14:m>
                <a:r>
                  <a:rPr lang="en-US" dirty="0">
                    <a:solidFill>
                      <a:srgbClr val="00B0F0"/>
                    </a:solidFill>
                    <a:latin typeface="Arial" panose="020B0604020202020204" pitchFamily="34" charset="0"/>
                    <a:cs typeface="Arial" panose="020B0604020202020204" pitchFamily="34" charset="0"/>
                  </a:rPr>
                  <a:t>, ta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i="1">
                        <a:solidFill>
                          <a:srgbClr val="00B0F0"/>
                        </a:solidFill>
                        <a:latin typeface="Cambria Math" panose="02040503050406030204" pitchFamily="18" charset="0"/>
                      </a:rPr>
                      <m:t>−1</m:t>
                    </m:r>
                    <m:sSup>
                      <m:sSupPr>
                        <m:ctrlPr>
                          <a:rPr lang="en-US">
                            <a:solidFill>
                              <a:srgbClr val="00B0F0"/>
                            </a:solidFill>
                            <a:latin typeface="Cambria Math" panose="02040503050406030204" pitchFamily="18" charset="0"/>
                          </a:rPr>
                        </m:ctrlPr>
                      </m:sSupPr>
                      <m:e>
                        <m:r>
                          <a:rPr lang="en-US">
                            <a:solidFill>
                              <a:srgbClr val="00B0F0"/>
                            </a:solidFill>
                            <a:latin typeface="Cambria Math" panose="02040503050406030204" pitchFamily="18" charset="0"/>
                          </a:rPr>
                          <m:t>)</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≥0</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nên</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+1≥2</m:t>
                    </m:r>
                    <m:r>
                      <a:rPr lang="en-US" i="1">
                        <a:solidFill>
                          <a:srgbClr val="00B0F0"/>
                        </a:solidFill>
                        <a:latin typeface="Cambria Math" panose="02040503050406030204" pitchFamily="18" charset="0"/>
                      </a:rPr>
                      <m:t>𝑥</m:t>
                    </m:r>
                  </m:oMath>
                </a14:m>
                <a:r>
                  <a:rPr lang="en-US" dirty="0">
                    <a:solidFill>
                      <a:srgbClr val="00B0F0"/>
                    </a:solidFill>
                    <a:latin typeface="Arial" panose="020B0604020202020204" pitchFamily="34" charset="0"/>
                    <a:cs typeface="Arial" panose="020B0604020202020204" pitchFamily="34" charset="0"/>
                  </a:rPr>
                  <a:t>. Do </a:t>
                </a:r>
                <a:r>
                  <a:rPr lang="en-US" dirty="0" err="1">
                    <a:solidFill>
                      <a:srgbClr val="00B0F0"/>
                    </a:solidFill>
                    <a:latin typeface="Arial" panose="020B0604020202020204" pitchFamily="34" charset="0"/>
                    <a:cs typeface="Arial" panose="020B0604020202020204" pitchFamily="34" charset="0"/>
                  </a:rPr>
                  <a:t>đó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đúng</a:t>
                </a:r>
                <a:r>
                  <a:rPr lang="en-US" dirty="0">
                    <a:solidFill>
                      <a:srgbClr val="00B0F0"/>
                    </a:solidFill>
                    <a:latin typeface="Arial" panose="020B0604020202020204" pitchFamily="34" charset="0"/>
                    <a:cs typeface="Arial" panose="020B0604020202020204" pitchFamily="34" charset="0"/>
                  </a:rPr>
                  <a:t>.</a:t>
                </a:r>
              </a:p>
              <a:p>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phủ</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định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+1&lt;2</m:t>
                    </m:r>
                    <m:r>
                      <a:rPr lang="en-US" i="1">
                        <a:solidFill>
                          <a:srgbClr val="00B0F0"/>
                        </a:solidFill>
                        <a:latin typeface="Cambria Math" panose="02040503050406030204" pitchFamily="18" charset="0"/>
                      </a:rPr>
                      <m:t>𝑥</m:t>
                    </m:r>
                  </m:oMath>
                </a14:m>
                <a:r>
                  <a:rPr lang="en-US" dirty="0">
                    <a:solidFill>
                      <a:srgbClr val="00B0F0"/>
                    </a:solidFill>
                    <a:latin typeface="Arial" panose="020B0604020202020204" pitchFamily="34" charset="0"/>
                    <a:cs typeface="Arial" panose="020B0604020202020204" pitchFamily="34" charset="0"/>
                  </a:rPr>
                  <a:t>.</a:t>
                </a:r>
              </a:p>
              <a:p>
                <a:r>
                  <a:rPr lang="en-US" dirty="0">
                    <a:solidFill>
                      <a:srgbClr val="00B0F0"/>
                    </a:solidFill>
                    <a:latin typeface="Arial" panose="020B0604020202020204" pitchFamily="34" charset="0"/>
                    <a:cs typeface="Arial" panose="020B0604020202020204" pitchFamily="34" charset="0"/>
                  </a:rPr>
                  <a:t>c)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sai</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vì</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𝑎</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m:t>
                    </m:r>
                    <m:r>
                      <a:rPr lang="en-US">
                        <a:solidFill>
                          <a:srgbClr val="00B0F0"/>
                        </a:solidFill>
                        <a:latin typeface="Cambria Math" panose="02040503050406030204" pitchFamily="18" charset="0"/>
                      </a:rPr>
                      <m:t>1</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mà</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ad>
                      <m:radPr>
                        <m:degHide m:val="on"/>
                        <m:ctrlPr>
                          <a:rPr lang="en-US" i="1">
                            <a:solidFill>
                              <a:srgbClr val="00B0F0"/>
                            </a:solidFill>
                            <a:latin typeface="Cambria Math" panose="02040503050406030204" pitchFamily="18" charset="0"/>
                          </a:rPr>
                        </m:ctrlPr>
                      </m:radPr>
                      <m:deg/>
                      <m:e>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𝑎</m:t>
                            </m:r>
                          </m:e>
                          <m:sup>
                            <m:r>
                              <a:rPr lang="en-US">
                                <a:solidFill>
                                  <a:srgbClr val="00B0F0"/>
                                </a:solidFill>
                                <a:latin typeface="Cambria Math" panose="02040503050406030204" pitchFamily="18" charset="0"/>
                              </a:rPr>
                              <m:t>2</m:t>
                            </m:r>
                          </m:sup>
                        </m:sSup>
                      </m:e>
                    </m:rad>
                    <m:r>
                      <a:rPr lang="en-US">
                        <a:solidFill>
                          <a:srgbClr val="00B0F0"/>
                        </a:solidFill>
                        <a:latin typeface="Cambria Math" panose="02040503050406030204" pitchFamily="18" charset="0"/>
                      </a:rPr>
                      <m:t>=</m:t>
                    </m:r>
                    <m:rad>
                      <m:radPr>
                        <m:degHide m:val="on"/>
                        <m:ctrlPr>
                          <a:rPr lang="en-US" i="1">
                            <a:solidFill>
                              <a:srgbClr val="00B0F0"/>
                            </a:solidFill>
                            <a:latin typeface="Cambria Math" panose="02040503050406030204" pitchFamily="18" charset="0"/>
                          </a:rPr>
                        </m:ctrlPr>
                      </m:radPr>
                      <m:deg/>
                      <m:e>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m:t>
                        </m:r>
                        <m:r>
                          <a:rPr lang="en-US">
                            <a:solidFill>
                              <a:srgbClr val="00B0F0"/>
                            </a:solidFill>
                            <a:latin typeface="Cambria Math" panose="02040503050406030204" pitchFamily="18" charset="0"/>
                          </a:rPr>
                          <m:t>1</m:t>
                        </m:r>
                        <m:sSup>
                          <m:sSupPr>
                            <m:ctrlPr>
                              <a:rPr lang="en-US">
                                <a:solidFill>
                                  <a:srgbClr val="00B0F0"/>
                                </a:solidFill>
                                <a:latin typeface="Cambria Math" panose="02040503050406030204" pitchFamily="18" charset="0"/>
                              </a:rPr>
                            </m:ctrlPr>
                          </m:sSupPr>
                          <m:e>
                            <m:r>
                              <a:rPr lang="en-US">
                                <a:solidFill>
                                  <a:srgbClr val="00B0F0"/>
                                </a:solidFill>
                                <a:latin typeface="Cambria Math" panose="02040503050406030204" pitchFamily="18" charset="0"/>
                              </a:rPr>
                              <m:t>)</m:t>
                            </m:r>
                          </m:e>
                          <m:sup>
                            <m:r>
                              <a:rPr lang="en-US">
                                <a:solidFill>
                                  <a:srgbClr val="00B0F0"/>
                                </a:solidFill>
                                <a:latin typeface="Cambria Math" panose="02040503050406030204" pitchFamily="18" charset="0"/>
                              </a:rPr>
                              <m:t>2</m:t>
                            </m:r>
                          </m:sup>
                        </m:sSup>
                      </m:e>
                    </m:rad>
                    <m:r>
                      <a:rPr lang="en-US">
                        <a:solidFill>
                          <a:srgbClr val="00B0F0"/>
                        </a:solidFill>
                        <a:latin typeface="Cambria Math" panose="02040503050406030204" pitchFamily="18" charset="0"/>
                      </a:rPr>
                      <m:t>=</m:t>
                    </m:r>
                    <m:rad>
                      <m:radPr>
                        <m:degHide m:val="on"/>
                        <m:ctrlPr>
                          <a:rPr lang="en-US" i="1">
                            <a:solidFill>
                              <a:srgbClr val="00B0F0"/>
                            </a:solidFill>
                            <a:latin typeface="Cambria Math" panose="02040503050406030204" pitchFamily="18" charset="0"/>
                          </a:rPr>
                        </m:ctrlPr>
                      </m:radPr>
                      <m:deg/>
                      <m:e>
                        <m:r>
                          <a:rPr lang="en-US">
                            <a:solidFill>
                              <a:srgbClr val="00B0F0"/>
                            </a:solidFill>
                            <a:latin typeface="Cambria Math" panose="02040503050406030204" pitchFamily="18" charset="0"/>
                          </a:rPr>
                          <m:t>1</m:t>
                        </m:r>
                      </m:e>
                    </m:rad>
                    <m:r>
                      <a:rPr lang="en-US">
                        <a:solidFill>
                          <a:srgbClr val="00B0F0"/>
                        </a:solidFill>
                        <a:latin typeface="Cambria Math" panose="02040503050406030204" pitchFamily="18" charset="0"/>
                      </a:rPr>
                      <m:t>=1≠</m:t>
                    </m:r>
                    <m:r>
                      <a:rPr lang="en-US" i="1">
                        <a:solidFill>
                          <a:srgbClr val="00B0F0"/>
                        </a:solidFill>
                        <a:latin typeface="Cambria Math" panose="02040503050406030204" pitchFamily="18" charset="0"/>
                      </a:rPr>
                      <m:t>𝑎</m:t>
                    </m:r>
                  </m:oMath>
                </a14:m>
                <a:r>
                  <a:rPr lang="en-US" dirty="0">
                    <a:solidFill>
                      <a:srgbClr val="00B0F0"/>
                    </a:solidFill>
                    <a:latin typeface="Arial" panose="020B0604020202020204" pitchFamily="34" charset="0"/>
                    <a:cs typeface="Arial" panose="020B0604020202020204" pitchFamily="34" charset="0"/>
                  </a:rPr>
                  <a:t>.</a:t>
                </a:r>
              </a:p>
              <a:p>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phủ</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định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𝑎</m:t>
                    </m:r>
                    <m:r>
                      <a:rPr lang="en-US">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a:solidFill>
                          <a:srgbClr val="00B0F0"/>
                        </a:solidFill>
                        <a:latin typeface="Cambria Math" panose="02040503050406030204" pitchFamily="18" charset="0"/>
                      </a:rPr>
                      <m:t>,</m:t>
                    </m:r>
                    <m:rad>
                      <m:radPr>
                        <m:degHide m:val="on"/>
                        <m:ctrlPr>
                          <a:rPr lang="en-US" i="1">
                            <a:solidFill>
                              <a:srgbClr val="00B0F0"/>
                            </a:solidFill>
                            <a:latin typeface="Cambria Math" panose="02040503050406030204" pitchFamily="18" charset="0"/>
                          </a:rPr>
                        </m:ctrlPr>
                      </m:radPr>
                      <m:deg/>
                      <m:e>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𝑎</m:t>
                            </m:r>
                          </m:e>
                          <m:sup>
                            <m:r>
                              <a:rPr lang="en-US">
                                <a:solidFill>
                                  <a:srgbClr val="00B0F0"/>
                                </a:solidFill>
                                <a:latin typeface="Cambria Math" panose="02040503050406030204" pitchFamily="18" charset="0"/>
                              </a:rPr>
                              <m:t>2</m:t>
                            </m:r>
                          </m:sup>
                        </m:sSup>
                      </m:e>
                    </m:rad>
                    <m:r>
                      <a:rPr lang="en-US">
                        <a:solidFill>
                          <a:srgbClr val="00B0F0"/>
                        </a:solidFill>
                        <a:latin typeface="Cambria Math" panose="02040503050406030204" pitchFamily="18" charset="0"/>
                      </a:rPr>
                      <m:t>≠</m:t>
                    </m:r>
                    <m:r>
                      <m:rPr>
                        <m:sty m:val="p"/>
                      </m:rPr>
                      <a:rPr lang="en-US">
                        <a:solidFill>
                          <a:srgbClr val="00B0F0"/>
                        </a:solidFill>
                        <a:latin typeface="Cambria Math" panose="02040503050406030204" pitchFamily="18" charset="0"/>
                      </a:rPr>
                      <m:t>a</m:t>
                    </m:r>
                  </m:oMath>
                </a14:m>
                <a:r>
                  <a:rPr lang="en-US" dirty="0">
                    <a:solidFill>
                      <a:srgbClr val="00B0F0"/>
                    </a:solidFill>
                    <a:latin typeface="Arial" panose="020B0604020202020204" pitchFamily="34" charset="0"/>
                    <a:cs typeface="Arial" panose="020B0604020202020204" pitchFamily="34" charset="0"/>
                  </a:rPr>
                  <a:t>.</a:t>
                </a:r>
              </a:p>
              <a:p>
                <a:pPr>
                  <a:lnSpc>
                    <a:spcPct val="150000"/>
                  </a:lnSpc>
                  <a:spcAft>
                    <a:spcPts val="1200"/>
                  </a:spcAft>
                </a:pPr>
                <a:endParaRPr lang="en-US" dirty="0">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45798" y="569881"/>
                <a:ext cx="6465903" cy="4451347"/>
              </a:xfrm>
              <a:prstGeom prst="rect">
                <a:avLst/>
              </a:prstGeom>
              <a:blipFill>
                <a:blip r:embed="rId3"/>
                <a:stretch>
                  <a:fillRect l="-754" t="-684"/>
                </a:stretch>
              </a:blipFill>
            </p:spPr>
            <p:txBody>
              <a:bodyPr/>
              <a:lstStyle/>
              <a:p>
                <a:r>
                  <a:rPr lang="en-US">
                    <a:noFill/>
                  </a:rPr>
                  <a:t> </a:t>
                </a:r>
              </a:p>
            </p:txBody>
          </p:sp>
        </mc:Fallback>
      </mc:AlternateContent>
    </p:spTree>
    <p:extLst>
      <p:ext uri="{BB962C8B-B14F-4D97-AF65-F5344CB8AC3E}">
        <p14:creationId xmlns:p14="http://schemas.microsoft.com/office/powerpoint/2010/main" val="33702752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2">
                                            <p:txEl>
                                              <p:pRg st="0" end="0"/>
                                            </p:txEl>
                                          </p:spTgt>
                                        </p:tgtEl>
                                        <p:attrNameLst>
                                          <p:attrName>style.visibility</p:attrName>
                                        </p:attrNameLst>
                                      </p:cBhvr>
                                      <p:to>
                                        <p:strVal val="visible"/>
                                      </p:to>
                                    </p:set>
                                    <p:animEffect transition="in" filter="randombar(horizontal)">
                                      <p:cBhvr>
                                        <p:cTn id="7" dur="500"/>
                                        <p:tgtEl>
                                          <p:spTgt spid="5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2">
                                            <p:txEl>
                                              <p:pRg st="1" end="1"/>
                                            </p:txEl>
                                          </p:spTgt>
                                        </p:tgtEl>
                                        <p:attrNameLst>
                                          <p:attrName>style.visibility</p:attrName>
                                        </p:attrNameLst>
                                      </p:cBhvr>
                                      <p:to>
                                        <p:strVal val="visible"/>
                                      </p:to>
                                    </p:set>
                                    <p:animEffect transition="in" filter="randombar(horizontal)">
                                      <p:cBhvr>
                                        <p:cTn id="12" dur="500"/>
                                        <p:tgtEl>
                                          <p:spTgt spid="5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2">
                                            <p:txEl>
                                              <p:pRg st="2" end="2"/>
                                            </p:txEl>
                                          </p:spTgt>
                                        </p:tgtEl>
                                        <p:attrNameLst>
                                          <p:attrName>style.visibility</p:attrName>
                                        </p:attrNameLst>
                                      </p:cBhvr>
                                      <p:to>
                                        <p:strVal val="visible"/>
                                      </p:to>
                                    </p:set>
                                    <p:animEffect transition="in" filter="randombar(horizontal)">
                                      <p:cBhvr>
                                        <p:cTn id="17" dur="500"/>
                                        <p:tgtEl>
                                          <p:spTgt spid="5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52">
                                            <p:txEl>
                                              <p:pRg st="3" end="3"/>
                                            </p:txEl>
                                          </p:spTgt>
                                        </p:tgtEl>
                                        <p:attrNameLst>
                                          <p:attrName>style.visibility</p:attrName>
                                        </p:attrNameLst>
                                      </p:cBhvr>
                                      <p:to>
                                        <p:strVal val="visible"/>
                                      </p:to>
                                    </p:set>
                                    <p:animEffect transition="in" filter="randombar(horizontal)">
                                      <p:cBhvr>
                                        <p:cTn id="22" dur="500"/>
                                        <p:tgtEl>
                                          <p:spTgt spid="5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52">
                                            <p:txEl>
                                              <p:pRg st="4" end="4"/>
                                            </p:txEl>
                                          </p:spTgt>
                                        </p:tgtEl>
                                        <p:attrNameLst>
                                          <p:attrName>style.visibility</p:attrName>
                                        </p:attrNameLst>
                                      </p:cBhvr>
                                      <p:to>
                                        <p:strVal val="visible"/>
                                      </p:to>
                                    </p:set>
                                    <p:animEffect transition="in" filter="randombar(horizontal)">
                                      <p:cBhvr>
                                        <p:cTn id="27" dur="500"/>
                                        <p:tgtEl>
                                          <p:spTgt spid="5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2034"/>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Hoạt động vận dụng</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50237" y="361950"/>
                <a:ext cx="6465903" cy="4925836"/>
              </a:xfrm>
              <a:prstGeom prst="rect">
                <a:avLst/>
              </a:prstGeom>
              <a:noFill/>
            </p:spPr>
            <p:txBody>
              <a:bodyPr wrap="square" rtlCol="0">
                <a:spAutoFit/>
              </a:bodyPr>
              <a:lstStyle/>
              <a:p>
                <a:r>
                  <a:rPr lang="fr-FR" b="1" dirty="0" err="1">
                    <a:solidFill>
                      <a:srgbClr val="7030A0"/>
                    </a:solidFill>
                    <a:latin typeface="Arial" panose="020B0604020202020204" pitchFamily="34" charset="0"/>
                    <a:cs typeface="Arial" panose="020B0604020202020204" pitchFamily="34" charset="0"/>
                  </a:rPr>
                  <a:t>Câu</a:t>
                </a:r>
                <a:r>
                  <a:rPr lang="fr-FR" b="1" dirty="0">
                    <a:solidFill>
                      <a:srgbClr val="7030A0"/>
                    </a:solidFill>
                    <a:latin typeface="Arial" panose="020B0604020202020204" pitchFamily="34" charset="0"/>
                    <a:cs typeface="Arial" panose="020B0604020202020204" pitchFamily="34" charset="0"/>
                  </a:rPr>
                  <a:t> 1.</a:t>
                </a:r>
                <a:r>
                  <a:rPr lang="fr-FR" dirty="0">
                    <a:solidFill>
                      <a:srgbClr val="7030A0"/>
                    </a:solidFill>
                    <a:latin typeface="Arial" panose="020B0604020202020204" pitchFamily="34" charset="0"/>
                    <a:cs typeface="Arial" panose="020B0604020202020204" pitchFamily="34" charset="0"/>
                  </a:rPr>
                  <a:t> </a:t>
                </a:r>
                <a:r>
                  <a:rPr lang="fr-FR" dirty="0">
                    <a:solidFill>
                      <a:srgbClr val="00B0F0"/>
                    </a:solidFill>
                    <a:latin typeface="Arial" panose="020B0604020202020204" pitchFamily="34" charset="0"/>
                    <a:cs typeface="Arial" panose="020B0604020202020204" pitchFamily="34" charset="0"/>
                  </a:rPr>
                  <a:t>Trong </a:t>
                </a:r>
                <a:r>
                  <a:rPr lang="fr-FR" dirty="0" err="1">
                    <a:solidFill>
                      <a:srgbClr val="00B0F0"/>
                    </a:solidFill>
                    <a:latin typeface="Arial" panose="020B0604020202020204" pitchFamily="34" charset="0"/>
                    <a:cs typeface="Arial" panose="020B0604020202020204" pitchFamily="34" charset="0"/>
                  </a:rPr>
                  <a:t>các</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câu</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sau</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câu</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nào</a:t>
                </a:r>
                <a:r>
                  <a:rPr lang="fr-FR" dirty="0">
                    <a:solidFill>
                      <a:srgbClr val="00B0F0"/>
                    </a:solidFill>
                    <a:latin typeface="Arial" panose="020B0604020202020204" pitchFamily="34" charset="0"/>
                    <a:cs typeface="Arial" panose="020B0604020202020204" pitchFamily="34" charset="0"/>
                  </a:rPr>
                  <a:t> là </a:t>
                </a:r>
                <a:r>
                  <a:rPr lang="fr-FR" dirty="0" err="1">
                    <a:solidFill>
                      <a:srgbClr val="00B0F0"/>
                    </a:solidFill>
                    <a:latin typeface="Arial" panose="020B0604020202020204" pitchFamily="34" charset="0"/>
                    <a:cs typeface="Arial" panose="020B0604020202020204" pitchFamily="34" charset="0"/>
                  </a:rPr>
                  <a:t>mệnh</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đề</a:t>
                </a:r>
                <a:r>
                  <a:rPr lang="fr-FR" dirty="0">
                    <a:solidFill>
                      <a:srgbClr val="00B0F0"/>
                    </a:solidFill>
                    <a:latin typeface="Arial" panose="020B0604020202020204" pitchFamily="34" charset="0"/>
                    <a:cs typeface="Arial" panose="020B0604020202020204" pitchFamily="34" charset="0"/>
                  </a:rPr>
                  <a:t>?</a:t>
                </a:r>
                <a:endParaRPr lang="en-US" dirty="0">
                  <a:solidFill>
                    <a:srgbClr val="00B0F0"/>
                  </a:solidFill>
                  <a:latin typeface="Arial" panose="020B0604020202020204" pitchFamily="34" charset="0"/>
                  <a:cs typeface="Arial" panose="020B0604020202020204" pitchFamily="34" charset="0"/>
                </a:endParaRPr>
              </a:p>
              <a:p>
                <a:pPr marL="342900" indent="-342900">
                  <a:buAutoNum type="alphaUcPeriod"/>
                </a:pPr>
                <a:r>
                  <a:rPr lang="fr-FR" dirty="0">
                    <a:solidFill>
                      <a:srgbClr val="00B0F0"/>
                    </a:solidFill>
                    <a:latin typeface="Arial" panose="020B0604020202020204" pitchFamily="34" charset="0"/>
                    <a:cs typeface="Arial" panose="020B0604020202020204" pitchFamily="34" charset="0"/>
                  </a:rPr>
                  <a:t>15 là </a:t>
                </a:r>
                <a:r>
                  <a:rPr lang="fr-FR" dirty="0" err="1">
                    <a:solidFill>
                      <a:srgbClr val="00B0F0"/>
                    </a:solidFill>
                    <a:latin typeface="Arial" panose="020B0604020202020204" pitchFamily="34" charset="0"/>
                    <a:cs typeface="Arial" panose="020B0604020202020204" pitchFamily="34" charset="0"/>
                  </a:rPr>
                  <a:t>số</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nguyên</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tố</a:t>
                </a:r>
                <a:r>
                  <a:rPr lang="fr-FR" dirty="0">
                    <a:solidFill>
                      <a:srgbClr val="00B0F0"/>
                    </a:solidFill>
                    <a:latin typeface="Arial" panose="020B0604020202020204" pitchFamily="34" charset="0"/>
                    <a:cs typeface="Arial" panose="020B0604020202020204" pitchFamily="34" charset="0"/>
                  </a:rPr>
                  <a:t>            </a:t>
                </a:r>
              </a:p>
              <a:p>
                <a:pPr marL="342900" indent="-342900">
                  <a:buAutoNum type="alphaUcPeriod"/>
                </a:pP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Không</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được</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đi</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học</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muộn</a:t>
                </a:r>
                <a:r>
                  <a:rPr lang="fr-FR" dirty="0">
                    <a:solidFill>
                      <a:srgbClr val="00B0F0"/>
                    </a:solidFill>
                    <a:latin typeface="Arial" panose="020B0604020202020204" pitchFamily="34" charset="0"/>
                    <a:cs typeface="Arial" panose="020B0604020202020204" pitchFamily="34" charset="0"/>
                  </a:rPr>
                  <a:t>.</a:t>
                </a:r>
                <a:endParaRPr lang="en-US" dirty="0">
                  <a:solidFill>
                    <a:srgbClr val="00B0F0"/>
                  </a:solidFill>
                  <a:latin typeface="Arial" panose="020B0604020202020204" pitchFamily="34" charset="0"/>
                  <a:cs typeface="Arial" panose="020B0604020202020204" pitchFamily="34" charset="0"/>
                </a:endParaRPr>
              </a:p>
              <a:p>
                <a:r>
                  <a:rPr lang="fr-FR" dirty="0">
                    <a:solidFill>
                      <a:srgbClr val="00B0F0"/>
                    </a:solidFill>
                    <a:latin typeface="Arial" panose="020B0604020202020204" pitchFamily="34" charset="0"/>
                    <a:cs typeface="Arial" panose="020B0604020202020204" pitchFamily="34" charset="0"/>
                  </a:rPr>
                  <a:t>C.   </a:t>
                </a:r>
                <a:r>
                  <a:rPr lang="fr-FR" dirty="0" err="1">
                    <a:solidFill>
                      <a:srgbClr val="00B0F0"/>
                    </a:solidFill>
                    <a:latin typeface="Arial" panose="020B0604020202020204" pitchFamily="34" charset="0"/>
                    <a:cs typeface="Arial" panose="020B0604020202020204" pitchFamily="34" charset="0"/>
                  </a:rPr>
                  <a:t>Hôm</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nay</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trời</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nắng</a:t>
                </a:r>
                <a:r>
                  <a:rPr lang="fr-FR" dirty="0">
                    <a:solidFill>
                      <a:srgbClr val="00B0F0"/>
                    </a:solidFill>
                    <a:latin typeface="Arial" panose="020B0604020202020204" pitchFamily="34" charset="0"/>
                    <a:cs typeface="Arial" panose="020B0604020202020204" pitchFamily="34" charset="0"/>
                  </a:rPr>
                  <a:t>.      </a:t>
                </a:r>
              </a:p>
              <a:p>
                <a:r>
                  <a:rPr lang="fr-FR" dirty="0">
                    <a:solidFill>
                      <a:srgbClr val="00B0F0"/>
                    </a:solidFill>
                    <a:latin typeface="Arial" panose="020B0604020202020204" pitchFamily="34" charset="0"/>
                    <a:cs typeface="Arial" panose="020B0604020202020204" pitchFamily="34" charset="0"/>
                  </a:rPr>
                  <a:t>D.   </a:t>
                </a:r>
                <a:r>
                  <a:rPr lang="fr-FR" dirty="0" err="1">
                    <a:solidFill>
                      <a:srgbClr val="00B0F0"/>
                    </a:solidFill>
                    <a:latin typeface="Arial" panose="020B0604020202020204" pitchFamily="34" charset="0"/>
                    <a:cs typeface="Arial" panose="020B0604020202020204" pitchFamily="34" charset="0"/>
                  </a:rPr>
                  <a:t>Bạn</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có</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đói</a:t>
                </a:r>
                <a:r>
                  <a:rPr lang="fr-FR" dirty="0">
                    <a:solidFill>
                      <a:srgbClr val="00B0F0"/>
                    </a:solidFill>
                    <a:latin typeface="Arial" panose="020B0604020202020204" pitchFamily="34" charset="0"/>
                    <a:cs typeface="Arial" panose="020B0604020202020204" pitchFamily="34" charset="0"/>
                  </a:rPr>
                  <a:t> </a:t>
                </a:r>
                <a:r>
                  <a:rPr lang="fr-FR" dirty="0" err="1">
                    <a:solidFill>
                      <a:srgbClr val="00B0F0"/>
                    </a:solidFill>
                    <a:latin typeface="Arial" panose="020B0604020202020204" pitchFamily="34" charset="0"/>
                    <a:cs typeface="Arial" panose="020B0604020202020204" pitchFamily="34" charset="0"/>
                  </a:rPr>
                  <a:t>không</a:t>
                </a:r>
                <a:r>
                  <a:rPr lang="fr-FR" dirty="0">
                    <a:solidFill>
                      <a:srgbClr val="00B0F0"/>
                    </a:solidFill>
                    <a:latin typeface="Arial" panose="020B0604020202020204" pitchFamily="34" charset="0"/>
                    <a:cs typeface="Arial" panose="020B0604020202020204" pitchFamily="34" charset="0"/>
                  </a:rPr>
                  <a:t>?</a:t>
                </a:r>
                <a:endParaRPr lang="en-US" dirty="0">
                  <a:solidFill>
                    <a:srgbClr val="00B0F0"/>
                  </a:solidFill>
                  <a:latin typeface="Arial" panose="020B0604020202020204" pitchFamily="34" charset="0"/>
                  <a:cs typeface="Arial" panose="020B0604020202020204" pitchFamily="34" charset="0"/>
                </a:endParaRPr>
              </a:p>
              <a:p>
                <a:r>
                  <a:rPr lang="en-US" b="1" dirty="0" err="1">
                    <a:solidFill>
                      <a:srgbClr val="7030A0"/>
                    </a:solidFill>
                    <a:latin typeface="Arial" panose="020B0604020202020204" pitchFamily="34" charset="0"/>
                    <a:cs typeface="Arial" panose="020B0604020202020204" pitchFamily="34" charset="0"/>
                  </a:rPr>
                  <a:t>Câu</a:t>
                </a:r>
                <a:r>
                  <a:rPr lang="en-US" b="1" dirty="0">
                    <a:solidFill>
                      <a:srgbClr val="7030A0"/>
                    </a:solidFill>
                    <a:latin typeface="Arial" panose="020B0604020202020204" pitchFamily="34" charset="0"/>
                    <a:cs typeface="Arial" panose="020B0604020202020204" pitchFamily="34" charset="0"/>
                  </a:rPr>
                  <a:t> 2.</a:t>
                </a:r>
                <a:r>
                  <a:rPr lang="en-US" dirty="0">
                    <a:solidFill>
                      <a:srgbClr val="7030A0"/>
                    </a:solidFill>
                    <a:latin typeface="Arial" panose="020B0604020202020204" pitchFamily="34" charset="0"/>
                    <a:cs typeface="Arial" panose="020B0604020202020204" pitchFamily="34" charset="0"/>
                  </a:rPr>
                  <a:t> </a:t>
                </a:r>
                <a:r>
                  <a:rPr lang="en-US" dirty="0">
                    <a:solidFill>
                      <a:srgbClr val="00B0F0"/>
                    </a:solidFill>
                    <a:latin typeface="Arial" panose="020B0604020202020204" pitchFamily="34" charset="0"/>
                    <a:cs typeface="Arial" panose="020B0604020202020204" pitchFamily="34" charset="0"/>
                  </a:rPr>
                  <a:t>Trong </a:t>
                </a:r>
                <a:r>
                  <a:rPr lang="en-US" dirty="0" err="1">
                    <a:solidFill>
                      <a:srgbClr val="00B0F0"/>
                    </a:solidFill>
                    <a:latin typeface="Arial" panose="020B0604020202020204" pitchFamily="34" charset="0"/>
                    <a:cs typeface="Arial" panose="020B0604020202020204" pitchFamily="34" charset="0"/>
                  </a:rPr>
                  <a:t>các</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sau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đây</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mệnh</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đề</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nào</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đúng</a:t>
                </a:r>
                <a:r>
                  <a:rPr lang="en-US" dirty="0">
                    <a:solidFill>
                      <a:srgbClr val="00B0F0"/>
                    </a:solidFill>
                    <a:latin typeface="Arial" panose="020B0604020202020204" pitchFamily="34" charset="0"/>
                    <a:cs typeface="Arial" panose="020B0604020202020204" pitchFamily="34" charset="0"/>
                  </a:rPr>
                  <a:t>?</a:t>
                </a:r>
              </a:p>
              <a:p>
                <a:r>
                  <a:rPr lang="en-US" dirty="0">
                    <a:solidFill>
                      <a:srgbClr val="00B0F0"/>
                    </a:solidFill>
                    <a:latin typeface="Arial" panose="020B0604020202020204" pitchFamily="34" charset="0"/>
                    <a:cs typeface="Arial" panose="020B0604020202020204" pitchFamily="34" charset="0"/>
                  </a:rPr>
                  <a:t>A. </a:t>
                </a:r>
                <a:r>
                  <a:rPr lang="en-US" dirty="0" err="1">
                    <a:solidFill>
                      <a:srgbClr val="00B0F0"/>
                    </a:solidFill>
                    <a:latin typeface="Arial" panose="020B0604020202020204" pitchFamily="34" charset="0"/>
                    <a:cs typeface="Arial" panose="020B0604020202020204" pitchFamily="34" charset="0"/>
                  </a:rPr>
                  <a:t>Không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số</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chẵn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nào</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số</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nguyên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tố</a:t>
                </a:r>
                <a:r>
                  <a:rPr lang="en-US" dirty="0">
                    <a:solidFill>
                      <a:srgbClr val="00B0F0"/>
                    </a:solidFill>
                    <a:latin typeface="Arial" panose="020B0604020202020204" pitchFamily="34" charset="0"/>
                    <a:cs typeface="Arial" panose="020B0604020202020204" pitchFamily="34" charset="0"/>
                  </a:rPr>
                  <a:t>.</a:t>
                </a:r>
              </a:p>
              <a:p>
                <a:r>
                  <a:rPr lang="en-US" dirty="0">
                    <a:solidFill>
                      <a:srgbClr val="00B0F0"/>
                    </a:solidFill>
                    <a:latin typeface="Arial" panose="020B0604020202020204" pitchFamily="34" charset="0"/>
                    <a:cs typeface="Arial" panose="020B0604020202020204" pitchFamily="34" charset="0"/>
                  </a:rPr>
                  <a:t>B. </a:t>
                </a:r>
                <a14:m>
                  <m:oMath xmlns:m="http://schemas.openxmlformats.org/officeDocument/2006/math">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𝑥</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i="1">
                        <a:solidFill>
                          <a:srgbClr val="00B0F0"/>
                        </a:solidFill>
                        <a:latin typeface="Cambria Math" panose="02040503050406030204" pitchFamily="18" charset="0"/>
                      </a:rPr>
                      <m:t>, −</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&lt;0.</m:t>
                    </m:r>
                  </m:oMath>
                </a14:m>
                <a:r>
                  <a:rPr lang="en-US" dirty="0">
                    <a:solidFill>
                      <a:srgbClr val="00B0F0"/>
                    </a:solidFill>
                    <a:latin typeface="Arial" panose="020B0604020202020204" pitchFamily="34" charset="0"/>
                    <a:cs typeface="Arial" panose="020B0604020202020204" pitchFamily="34" charset="0"/>
                  </a:rPr>
                  <a:t> </a:t>
                </a:r>
              </a:p>
              <a:p>
                <a:r>
                  <a:rPr lang="en-US" dirty="0">
                    <a:solidFill>
                      <a:srgbClr val="00B0F0"/>
                    </a:solidFill>
                    <a:latin typeface="Arial" panose="020B0604020202020204" pitchFamily="34" charset="0"/>
                    <a:cs typeface="Arial" panose="020B0604020202020204" pitchFamily="34" charset="0"/>
                  </a:rPr>
                  <a:t>C. </a:t>
                </a:r>
                <a14:m>
                  <m:oMath xmlns:m="http://schemas.openxmlformats.org/officeDocument/2006/math">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𝑛</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ℕ</m:t>
                    </m:r>
                    <m:r>
                      <a:rPr lang="en-US" i="1">
                        <a:solidFill>
                          <a:srgbClr val="00B0F0"/>
                        </a:solidFill>
                        <a:latin typeface="Cambria Math" panose="02040503050406030204" pitchFamily="18" charset="0"/>
                      </a:rPr>
                      <m:t>, </m:t>
                    </m:r>
                    <m:r>
                      <a:rPr lang="en-US" i="1">
                        <a:solidFill>
                          <a:srgbClr val="00B0F0"/>
                        </a:solidFill>
                        <a:latin typeface="Cambria Math" panose="02040503050406030204" pitchFamily="18" charset="0"/>
                      </a:rPr>
                      <m:t>𝑛</m:t>
                    </m:r>
                    <m:d>
                      <m:dPr>
                        <m:ctrlPr>
                          <a:rPr lang="en-US" i="1">
                            <a:solidFill>
                              <a:srgbClr val="00B0F0"/>
                            </a:solidFill>
                            <a:latin typeface="Cambria Math" panose="02040503050406030204" pitchFamily="18" charset="0"/>
                          </a:rPr>
                        </m:ctrlPr>
                      </m:dPr>
                      <m:e>
                        <m:r>
                          <a:rPr lang="en-US" i="1">
                            <a:solidFill>
                              <a:srgbClr val="00B0F0"/>
                            </a:solidFill>
                            <a:latin typeface="Cambria Math" panose="02040503050406030204" pitchFamily="18" charset="0"/>
                          </a:rPr>
                          <m:t>𝑛</m:t>
                        </m:r>
                        <m:r>
                          <a:rPr lang="en-US" i="1">
                            <a:solidFill>
                              <a:srgbClr val="00B0F0"/>
                            </a:solidFill>
                            <a:latin typeface="Cambria Math" panose="02040503050406030204" pitchFamily="18" charset="0"/>
                          </a:rPr>
                          <m:t>+11</m:t>
                        </m:r>
                      </m:e>
                    </m:d>
                    <m:r>
                      <a:rPr lang="en-US" i="1">
                        <a:solidFill>
                          <a:srgbClr val="00B0F0"/>
                        </a:solidFill>
                        <a:latin typeface="Cambria Math" panose="02040503050406030204" pitchFamily="18" charset="0"/>
                      </a:rPr>
                      <m:t>+6</m:t>
                    </m:r>
                  </m:oMath>
                </a14:m>
                <a:r>
                  <a:rPr lang="en-US" dirty="0">
                    <a:solidFill>
                      <a:srgbClr val="00B0F0"/>
                    </a:solidFill>
                    <a:latin typeface="Arial" panose="020B0604020202020204" pitchFamily="34" charset="0"/>
                    <a:cs typeface="Arial" panose="020B0604020202020204" pitchFamily="34" charset="0"/>
                  </a:rPr>
                  <a:t> chia </a:t>
                </a:r>
                <a:r>
                  <a:rPr lang="en-US" dirty="0" err="1">
                    <a:solidFill>
                      <a:srgbClr val="00B0F0"/>
                    </a:solidFill>
                    <a:latin typeface="Arial" panose="020B0604020202020204" pitchFamily="34" charset="0"/>
                    <a:cs typeface="Arial" panose="020B0604020202020204" pitchFamily="34" charset="0"/>
                  </a:rPr>
                  <a:t>hết</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cho</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11.</m:t>
                    </m:r>
                  </m:oMath>
                </a14:m>
                <a:r>
                  <a:rPr lang="en-US" dirty="0">
                    <a:solidFill>
                      <a:srgbClr val="00B0F0"/>
                    </a:solidFill>
                    <a:latin typeface="Arial" panose="020B0604020202020204" pitchFamily="34" charset="0"/>
                    <a:cs typeface="Arial" panose="020B0604020202020204" pitchFamily="34" charset="0"/>
                  </a:rPr>
                  <a:t> </a:t>
                </a:r>
              </a:p>
              <a:p>
                <a:r>
                  <a:rPr lang="en-US" dirty="0">
                    <a:solidFill>
                      <a:srgbClr val="00B0F0"/>
                    </a:solidFill>
                    <a:latin typeface="Arial" panose="020B0604020202020204" pitchFamily="34" charset="0"/>
                    <a:cs typeface="Arial" panose="020B0604020202020204" pitchFamily="34" charset="0"/>
                  </a:rPr>
                  <a:t>D. </a:t>
                </a:r>
                <a:r>
                  <a:rPr lang="en-US" dirty="0" err="1">
                    <a:solidFill>
                      <a:srgbClr val="00B0F0"/>
                    </a:solidFill>
                    <a:latin typeface="Arial" panose="020B0604020202020204" pitchFamily="34" charset="0"/>
                    <a:cs typeface="Arial" panose="020B0604020202020204" pitchFamily="34" charset="0"/>
                  </a:rPr>
                  <a:t>Phương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trình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3</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−6=0</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nghiệm</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hữu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tỉ</a:t>
                </a:r>
                <a:r>
                  <a:rPr lang="en-US" dirty="0">
                    <a:solidFill>
                      <a:srgbClr val="00B0F0"/>
                    </a:solidFill>
                    <a:latin typeface="Arial" panose="020B0604020202020204" pitchFamily="34" charset="0"/>
                    <a:cs typeface="Arial" panose="020B0604020202020204" pitchFamily="34" charset="0"/>
                  </a:rPr>
                  <a:t>.</a:t>
                </a:r>
              </a:p>
              <a:p>
                <a:r>
                  <a:rPr lang="vi-VN" b="1" dirty="0">
                    <a:solidFill>
                      <a:srgbClr val="7030A0"/>
                    </a:solidFill>
                    <a:latin typeface="Arial" panose="020B0604020202020204" pitchFamily="34" charset="0"/>
                    <a:cs typeface="Arial" panose="020B0604020202020204" pitchFamily="34" charset="0"/>
                  </a:rPr>
                  <a:t>Câu </a:t>
                </a:r>
                <a:r>
                  <a:rPr lang="en-US" b="1" dirty="0">
                    <a:solidFill>
                      <a:srgbClr val="7030A0"/>
                    </a:solidFill>
                    <a:latin typeface="Arial" panose="020B0604020202020204" pitchFamily="34" charset="0"/>
                    <a:cs typeface="Arial" panose="020B0604020202020204" pitchFamily="34" charset="0"/>
                  </a:rPr>
                  <a:t>3</a:t>
                </a:r>
                <a:r>
                  <a:rPr lang="vi-VN" b="1" dirty="0">
                    <a:solidFill>
                      <a:srgbClr val="7030A0"/>
                    </a:solidFill>
                    <a:latin typeface="Arial" panose="020B0604020202020204" pitchFamily="34" charset="0"/>
                    <a:cs typeface="Arial" panose="020B0604020202020204" pitchFamily="34" charset="0"/>
                  </a:rPr>
                  <a:t>. </a:t>
                </a:r>
                <a:r>
                  <a:rPr lang="vi-VN" dirty="0">
                    <a:solidFill>
                      <a:srgbClr val="00B0F0"/>
                    </a:solidFill>
                    <a:latin typeface="Arial" panose="020B0604020202020204" pitchFamily="34" charset="0"/>
                    <a:cs typeface="Arial" panose="020B0604020202020204" pitchFamily="34" charset="0"/>
                  </a:rPr>
                  <a:t>Cho </a:t>
                </a:r>
                <a:r>
                  <a:rPr lang="vi-VN" dirty="0" err="1">
                    <a:solidFill>
                      <a:srgbClr val="00B0F0"/>
                    </a:solidFill>
                    <a:latin typeface="Arial" panose="020B0604020202020204" pitchFamily="34" charset="0"/>
                    <a:cs typeface="Arial" panose="020B0604020202020204" pitchFamily="34" charset="0"/>
                  </a:rPr>
                  <a:t>mệnh</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đề</a:t>
                </a:r>
                <a:r>
                  <a:rPr lang="vi-VN"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𝑚</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trình</a:t>
                </a:r>
                <a:r>
                  <a:rPr lang="en-US" dirty="0">
                    <a:solidFill>
                      <a:srgbClr val="00B0F0"/>
                    </a:solidFill>
                    <a:latin typeface="Arial" panose="020B0604020202020204" pitchFamily="34" charset="0"/>
                    <a:cs typeface="Arial" panose="020B0604020202020204" pitchFamily="34" charset="0"/>
                  </a:rPr>
                  <a:t> x</a:t>
                </a:r>
                <a:r>
                  <a:rPr lang="en-US" baseline="30000" dirty="0">
                    <a:solidFill>
                      <a:srgbClr val="00B0F0"/>
                    </a:solidFill>
                    <a:latin typeface="Arial" panose="020B0604020202020204" pitchFamily="34" charset="0"/>
                    <a:cs typeface="Arial" panose="020B0604020202020204" pitchFamily="34" charset="0"/>
                  </a:rPr>
                  <a:t>2</a:t>
                </a:r>
                <a:r>
                  <a:rPr lang="en-US" dirty="0">
                    <a:solidFill>
                      <a:srgbClr val="00B0F0"/>
                    </a:solidFill>
                    <a:latin typeface="Arial" panose="020B0604020202020204" pitchFamily="34" charset="0"/>
                    <a:cs typeface="Arial" panose="020B0604020202020204" pitchFamily="34" charset="0"/>
                  </a:rPr>
                  <a:t> – 2x – m</a:t>
                </a:r>
                <a:r>
                  <a:rPr lang="en-US" baseline="30000" dirty="0">
                    <a:solidFill>
                      <a:srgbClr val="00B0F0"/>
                    </a:solidFill>
                    <a:latin typeface="Arial" panose="020B0604020202020204" pitchFamily="34" charset="0"/>
                    <a:cs typeface="Arial" panose="020B0604020202020204" pitchFamily="34" charset="0"/>
                  </a:rPr>
                  <a:t>2</a:t>
                </a:r>
                <a:r>
                  <a:rPr lang="en-US" dirty="0">
                    <a:solidFill>
                      <a:srgbClr val="00B0F0"/>
                    </a:solidFill>
                    <a:latin typeface="Arial" panose="020B0604020202020204" pitchFamily="34" charset="0"/>
                    <a:cs typeface="Arial" panose="020B0604020202020204" pitchFamily="34" charset="0"/>
                  </a:rPr>
                  <a:t> = 0 </a:t>
                </a:r>
                <a:r>
                  <a:rPr lang="en-US" dirty="0" err="1">
                    <a:solidFill>
                      <a:srgbClr val="00B0F0"/>
                    </a:solidFill>
                    <a:latin typeface="Arial" panose="020B0604020202020204" pitchFamily="34" charset="0"/>
                    <a:cs typeface="Arial" panose="020B0604020202020204" pitchFamily="34" charset="0"/>
                  </a:rPr>
                  <a:t>có</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nghiệm</a:t>
                </a:r>
                <a:r>
                  <a:rPr lang="en-US" dirty="0">
                    <a:solidFill>
                      <a:srgbClr val="00B0F0"/>
                    </a:solidFill>
                    <a:latin typeface="Arial" panose="020B0604020202020204" pitchFamily="34" charset="0"/>
                    <a:cs typeface="Arial" panose="020B0604020202020204" pitchFamily="34" charset="0"/>
                  </a:rPr>
                  <a:t>"</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Phủ</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định</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của</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mệnh</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đề</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này</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là</a:t>
                </a:r>
                <a:r>
                  <a:rPr lang="vi-VN" dirty="0">
                    <a:solidFill>
                      <a:srgbClr val="00B0F0"/>
                    </a:solidFill>
                    <a:latin typeface="Arial" panose="020B0604020202020204" pitchFamily="34" charset="0"/>
                    <a:cs typeface="Arial" panose="020B0604020202020204" pitchFamily="34" charset="0"/>
                  </a:rPr>
                  <a:t>:</a:t>
                </a:r>
                <a:endParaRPr lang="en-US" dirty="0">
                  <a:solidFill>
                    <a:srgbClr val="00B0F0"/>
                  </a:solidFill>
                  <a:latin typeface="Arial" panose="020B0604020202020204" pitchFamily="34" charset="0"/>
                  <a:cs typeface="Arial" panose="020B0604020202020204" pitchFamily="34" charset="0"/>
                </a:endParaRPr>
              </a:p>
              <a:p>
                <a:r>
                  <a:rPr lang="vi-VN" dirty="0">
                    <a:solidFill>
                      <a:srgbClr val="00B0F0"/>
                    </a:solidFill>
                    <a:latin typeface="Arial" panose="020B0604020202020204" pitchFamily="34" charset="0"/>
                    <a:cs typeface="Arial" panose="020B0604020202020204" pitchFamily="34" charset="0"/>
                  </a:rPr>
                  <a:t>A. “</a:t>
                </a:r>
                <a14:m>
                  <m:oMath xmlns:m="http://schemas.openxmlformats.org/officeDocument/2006/math">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𝑚</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i="1">
                        <a:solidFill>
                          <a:srgbClr val="00B0F0"/>
                        </a:solidFill>
                        <a:latin typeface="Cambria Math" panose="02040503050406030204" pitchFamily="18" charset="0"/>
                      </a:rPr>
                      <m:t>,</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trình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−2</m:t>
                    </m:r>
                    <m:r>
                      <a:rPr lang="en-US" i="1">
                        <a:solidFill>
                          <a:srgbClr val="00B0F0"/>
                        </a:solidFill>
                        <a:latin typeface="Cambria Math" panose="02040503050406030204" pitchFamily="18" charset="0"/>
                      </a:rPr>
                      <m:t>𝑥</m:t>
                    </m:r>
                    <m:r>
                      <a:rPr lang="en-US" i="1">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𝑚</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=0</m:t>
                    </m:r>
                  </m:oMath>
                </a14:m>
                <a:r>
                  <a:rPr lang="vi-VN" dirty="0">
                    <a:solidFill>
                      <a:srgbClr val="00B0F0"/>
                    </a:solidFill>
                    <a:latin typeface="Arial" panose="020B0604020202020204" pitchFamily="34" charset="0"/>
                    <a:cs typeface="Arial" panose="020B0604020202020204" pitchFamily="34" charset="0"/>
                  </a:rPr>
                  <a:t>vô </a:t>
                </a:r>
                <a:r>
                  <a:rPr lang="vi-VN" dirty="0" err="1">
                    <a:solidFill>
                      <a:srgbClr val="00B0F0"/>
                    </a:solidFill>
                    <a:latin typeface="Arial" panose="020B0604020202020204" pitchFamily="34" charset="0"/>
                    <a:cs typeface="Arial" panose="020B0604020202020204" pitchFamily="34" charset="0"/>
                  </a:rPr>
                  <a:t>nghiệm</a:t>
                </a:r>
                <a:r>
                  <a:rPr lang="vi-VN" dirty="0">
                    <a:solidFill>
                      <a:srgbClr val="00B0F0"/>
                    </a:solidFill>
                    <a:latin typeface="Arial" panose="020B0604020202020204" pitchFamily="34" charset="0"/>
                    <a:cs typeface="Arial" panose="020B0604020202020204" pitchFamily="34" charset="0"/>
                  </a:rPr>
                  <a:t>” .</a:t>
                </a:r>
                <a:endParaRPr lang="en-US" dirty="0">
                  <a:solidFill>
                    <a:srgbClr val="00B0F0"/>
                  </a:solidFill>
                  <a:latin typeface="Arial" panose="020B0604020202020204" pitchFamily="34" charset="0"/>
                  <a:cs typeface="Arial" panose="020B0604020202020204" pitchFamily="34" charset="0"/>
                </a:endParaRPr>
              </a:p>
              <a:p>
                <a:r>
                  <a:rPr lang="vi-VN" dirty="0">
                    <a:solidFill>
                      <a:srgbClr val="00B0F0"/>
                    </a:solidFill>
                    <a:latin typeface="Arial" panose="020B0604020202020204" pitchFamily="34" charset="0"/>
                    <a:cs typeface="Arial" panose="020B0604020202020204" pitchFamily="34" charset="0"/>
                  </a:rPr>
                  <a:t>B. “</a:t>
                </a:r>
                <a14:m>
                  <m:oMath xmlns:m="http://schemas.openxmlformats.org/officeDocument/2006/math">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𝑚</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i="1">
                        <a:solidFill>
                          <a:srgbClr val="00B0F0"/>
                        </a:solidFill>
                        <a:latin typeface="Cambria Math" panose="02040503050406030204" pitchFamily="18" charset="0"/>
                      </a:rPr>
                      <m:t>,</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trình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−2</m:t>
                    </m:r>
                    <m:r>
                      <a:rPr lang="en-US" i="1">
                        <a:solidFill>
                          <a:srgbClr val="00B0F0"/>
                        </a:solidFill>
                        <a:latin typeface="Cambria Math" panose="02040503050406030204" pitchFamily="18" charset="0"/>
                      </a:rPr>
                      <m:t>𝑥</m:t>
                    </m:r>
                    <m:r>
                      <a:rPr lang="en-US" i="1">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𝑚</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=0</m:t>
                    </m:r>
                  </m:oMath>
                </a14:m>
                <a:r>
                  <a:rPr lang="vi-VN" dirty="0" err="1">
                    <a:solidFill>
                      <a:srgbClr val="00B0F0"/>
                    </a:solidFill>
                    <a:latin typeface="Arial" panose="020B0604020202020204" pitchFamily="34" charset="0"/>
                    <a:cs typeface="Arial" panose="020B0604020202020204" pitchFamily="34" charset="0"/>
                  </a:rPr>
                  <a:t>có</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nghiệm</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kép</a:t>
                </a:r>
                <a:r>
                  <a:rPr lang="vi-VN" dirty="0">
                    <a:solidFill>
                      <a:srgbClr val="00B0F0"/>
                    </a:solidFill>
                    <a:latin typeface="Arial" panose="020B0604020202020204" pitchFamily="34" charset="0"/>
                    <a:cs typeface="Arial" panose="020B0604020202020204" pitchFamily="34" charset="0"/>
                  </a:rPr>
                  <a:t>”. </a:t>
                </a:r>
                <a:endParaRPr lang="en-US" dirty="0">
                  <a:solidFill>
                    <a:srgbClr val="00B0F0"/>
                  </a:solidFill>
                  <a:latin typeface="Arial" panose="020B0604020202020204" pitchFamily="34" charset="0"/>
                  <a:cs typeface="Arial" panose="020B0604020202020204" pitchFamily="34" charset="0"/>
                </a:endParaRPr>
              </a:p>
              <a:p>
                <a:r>
                  <a:rPr lang="vi-VN" dirty="0">
                    <a:solidFill>
                      <a:srgbClr val="00B0F0"/>
                    </a:solidFill>
                    <a:latin typeface="Arial" panose="020B0604020202020204" pitchFamily="34" charset="0"/>
                    <a:cs typeface="Arial" panose="020B0604020202020204" pitchFamily="34" charset="0"/>
                  </a:rPr>
                  <a:t>C. “</a:t>
                </a:r>
                <a14:m>
                  <m:oMath xmlns:m="http://schemas.openxmlformats.org/officeDocument/2006/math">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𝑚</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i="1">
                        <a:solidFill>
                          <a:srgbClr val="00B0F0"/>
                        </a:solidFill>
                        <a:latin typeface="Cambria Math" panose="02040503050406030204" pitchFamily="18" charset="0"/>
                      </a:rPr>
                      <m:t>,</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trình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−2</m:t>
                    </m:r>
                    <m:r>
                      <a:rPr lang="en-US" i="1">
                        <a:solidFill>
                          <a:srgbClr val="00B0F0"/>
                        </a:solidFill>
                        <a:latin typeface="Cambria Math" panose="02040503050406030204" pitchFamily="18" charset="0"/>
                      </a:rPr>
                      <m:t>𝑥</m:t>
                    </m:r>
                    <m:r>
                      <a:rPr lang="en-US" i="1">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𝑚</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=0</m:t>
                    </m:r>
                  </m:oMath>
                </a14:m>
                <a:r>
                  <a:rPr lang="vi-VN" dirty="0">
                    <a:solidFill>
                      <a:srgbClr val="00B0F0"/>
                    </a:solidFill>
                    <a:latin typeface="Arial" panose="020B0604020202020204" pitchFamily="34" charset="0"/>
                    <a:cs typeface="Arial" panose="020B0604020202020204" pitchFamily="34" charset="0"/>
                  </a:rPr>
                  <a:t> vô </a:t>
                </a:r>
                <a:r>
                  <a:rPr lang="vi-VN" dirty="0" err="1">
                    <a:solidFill>
                      <a:srgbClr val="00B0F0"/>
                    </a:solidFill>
                    <a:latin typeface="Arial" panose="020B0604020202020204" pitchFamily="34" charset="0"/>
                    <a:cs typeface="Arial" panose="020B0604020202020204" pitchFamily="34" charset="0"/>
                  </a:rPr>
                  <a:t>nghiệm</a:t>
                </a:r>
                <a:r>
                  <a:rPr lang="vi-VN" dirty="0">
                    <a:solidFill>
                      <a:srgbClr val="00B0F0"/>
                    </a:solidFill>
                    <a:latin typeface="Arial" panose="020B0604020202020204" pitchFamily="34" charset="0"/>
                    <a:cs typeface="Arial" panose="020B0604020202020204" pitchFamily="34" charset="0"/>
                  </a:rPr>
                  <a:t>” .</a:t>
                </a:r>
                <a:endParaRPr lang="en-US" dirty="0">
                  <a:solidFill>
                    <a:srgbClr val="00B0F0"/>
                  </a:solidFill>
                  <a:latin typeface="Arial" panose="020B0604020202020204" pitchFamily="34" charset="0"/>
                  <a:cs typeface="Arial" panose="020B0604020202020204" pitchFamily="34" charset="0"/>
                </a:endParaRPr>
              </a:p>
              <a:p>
                <a:r>
                  <a:rPr lang="vi-VN" dirty="0">
                    <a:solidFill>
                      <a:srgbClr val="00B0F0"/>
                    </a:solidFill>
                    <a:latin typeface="Arial" panose="020B0604020202020204" pitchFamily="34" charset="0"/>
                    <a:cs typeface="Arial" panose="020B0604020202020204" pitchFamily="34" charset="0"/>
                  </a:rPr>
                  <a:t>D. “</a:t>
                </a:r>
                <a14:m>
                  <m:oMath xmlns:m="http://schemas.openxmlformats.org/officeDocument/2006/math">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𝑚</m:t>
                    </m:r>
                    <m:r>
                      <a:rPr lang="en-US" i="1">
                        <a:solidFill>
                          <a:srgbClr val="00B0F0"/>
                        </a:solidFill>
                        <a:latin typeface="Cambria Math" panose="02040503050406030204" pitchFamily="18" charset="0"/>
                      </a:rPr>
                      <m:t>∈</m:t>
                    </m:r>
                    <m:r>
                      <a:rPr lang="en-US" i="1">
                        <a:solidFill>
                          <a:srgbClr val="00B0F0"/>
                        </a:solidFill>
                        <a:latin typeface="Cambria Math" panose="02040503050406030204" pitchFamily="18" charset="0"/>
                      </a:rPr>
                      <m:t>ℝ</m:t>
                    </m:r>
                    <m:r>
                      <a:rPr lang="en-US" i="1">
                        <a:solidFill>
                          <a:srgbClr val="00B0F0"/>
                        </a:solidFill>
                        <a:latin typeface="Cambria Math" panose="02040503050406030204" pitchFamily="18" charset="0"/>
                      </a:rPr>
                      <m:t>,</m:t>
                    </m:r>
                  </m:oMath>
                </a14:m>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phương</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trình</a:t>
                </a:r>
                <a:r>
                  <a:rPr lang="en-US"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𝑥</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−2</m:t>
                    </m:r>
                    <m:r>
                      <a:rPr lang="en-US" i="1">
                        <a:solidFill>
                          <a:srgbClr val="00B0F0"/>
                        </a:solidFill>
                        <a:latin typeface="Cambria Math" panose="02040503050406030204" pitchFamily="18" charset="0"/>
                      </a:rPr>
                      <m:t>𝑥</m:t>
                    </m:r>
                    <m:r>
                      <a:rPr lang="en-US" i="1">
                        <a:solidFill>
                          <a:srgbClr val="00B0F0"/>
                        </a:solidFill>
                        <a:latin typeface="Cambria Math" panose="02040503050406030204" pitchFamily="18" charset="0"/>
                      </a:rPr>
                      <m:t>−</m:t>
                    </m:r>
                    <m:sSup>
                      <m:sSupPr>
                        <m:ctrlPr>
                          <a:rPr lang="en-US" i="1">
                            <a:solidFill>
                              <a:srgbClr val="00B0F0"/>
                            </a:solidFill>
                            <a:latin typeface="Cambria Math" panose="02040503050406030204" pitchFamily="18" charset="0"/>
                          </a:rPr>
                        </m:ctrlPr>
                      </m:sSupPr>
                      <m:e>
                        <m:r>
                          <a:rPr lang="en-US" i="1">
                            <a:solidFill>
                              <a:srgbClr val="00B0F0"/>
                            </a:solidFill>
                            <a:latin typeface="Cambria Math" panose="02040503050406030204" pitchFamily="18" charset="0"/>
                          </a:rPr>
                          <m:t>𝑚</m:t>
                        </m:r>
                      </m:e>
                      <m:sup>
                        <m:r>
                          <a:rPr lang="en-US" i="1">
                            <a:solidFill>
                              <a:srgbClr val="00B0F0"/>
                            </a:solidFill>
                            <a:latin typeface="Cambria Math" panose="02040503050406030204" pitchFamily="18" charset="0"/>
                          </a:rPr>
                          <m:t>2</m:t>
                        </m:r>
                      </m:sup>
                    </m:sSup>
                    <m:r>
                      <a:rPr lang="en-US" i="1">
                        <a:solidFill>
                          <a:srgbClr val="00B0F0"/>
                        </a:solidFill>
                        <a:latin typeface="Cambria Math" panose="02040503050406030204" pitchFamily="18" charset="0"/>
                      </a:rPr>
                      <m:t>=0</m:t>
                    </m:r>
                  </m:oMath>
                </a14:m>
                <a:r>
                  <a:rPr lang="en-US"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có</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nghiệm</a:t>
                </a:r>
                <a:r>
                  <a:rPr lang="vi-VN" dirty="0">
                    <a:solidFill>
                      <a:srgbClr val="00B0F0"/>
                    </a:solidFill>
                    <a:latin typeface="Arial" panose="020B0604020202020204" pitchFamily="34" charset="0"/>
                    <a:cs typeface="Arial" panose="020B0604020202020204" pitchFamily="34" charset="0"/>
                  </a:rPr>
                  <a:t> </a:t>
                </a:r>
                <a:r>
                  <a:rPr lang="vi-VN" dirty="0" err="1">
                    <a:solidFill>
                      <a:srgbClr val="00B0F0"/>
                    </a:solidFill>
                    <a:latin typeface="Arial" panose="020B0604020202020204" pitchFamily="34" charset="0"/>
                    <a:cs typeface="Arial" panose="020B0604020202020204" pitchFamily="34" charset="0"/>
                  </a:rPr>
                  <a:t>kép</a:t>
                </a:r>
                <a:r>
                  <a:rPr lang="vi-VN" dirty="0">
                    <a:solidFill>
                      <a:srgbClr val="00B0F0"/>
                    </a:solidFill>
                    <a:latin typeface="Arial" panose="020B0604020202020204" pitchFamily="34" charset="0"/>
                    <a:cs typeface="Arial" panose="020B0604020202020204" pitchFamily="34" charset="0"/>
                  </a:rPr>
                  <a:t>”. </a:t>
                </a:r>
                <a:endParaRPr lang="en-US" dirty="0">
                  <a:solidFill>
                    <a:srgbClr val="00B0F0"/>
                  </a:solidFill>
                  <a:latin typeface="Arial" panose="020B0604020202020204" pitchFamily="34" charset="0"/>
                  <a:cs typeface="Arial" panose="020B0604020202020204" pitchFamily="34" charset="0"/>
                </a:endParaRPr>
              </a:p>
              <a:p>
                <a:pPr>
                  <a:lnSpc>
                    <a:spcPct val="150000"/>
                  </a:lnSpc>
                  <a:spcAft>
                    <a:spcPts val="1200"/>
                  </a:spcAft>
                </a:pPr>
                <a:endParaRPr lang="en-US" dirty="0">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50237" y="361950"/>
                <a:ext cx="6465903" cy="4925836"/>
              </a:xfrm>
              <a:prstGeom prst="rect">
                <a:avLst/>
              </a:prstGeom>
              <a:blipFill>
                <a:blip r:embed="rId3"/>
                <a:stretch>
                  <a:fillRect l="-848" t="-619" r="-189"/>
                </a:stretch>
              </a:blipFill>
            </p:spPr>
            <p:txBody>
              <a:bodyPr/>
              <a:lstStyle/>
              <a:p>
                <a:r>
                  <a:rPr lang="en-US">
                    <a:noFill/>
                  </a:rPr>
                  <a:t> </a:t>
                </a:r>
              </a:p>
            </p:txBody>
          </p:sp>
        </mc:Fallback>
      </mc:AlternateContent>
    </p:spTree>
    <p:extLst>
      <p:ext uri="{BB962C8B-B14F-4D97-AF65-F5344CB8AC3E}">
        <p14:creationId xmlns:p14="http://schemas.microsoft.com/office/powerpoint/2010/main" val="30536248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nodeType="clickEffect">
                                  <p:stCondLst>
                                    <p:cond delay="0"/>
                                  </p:stCondLst>
                                  <p:childTnLst>
                                    <p:animClr clrSpc="hsl" dir="cw">
                                      <p:cBhvr override="childStyle">
                                        <p:cTn id="6" dur="500" fill="hold"/>
                                        <p:tgtEl>
                                          <p:spTgt spid="52">
                                            <p:txEl>
                                              <p:pRg st="1" end="1"/>
                                            </p:txEl>
                                          </p:spTgt>
                                        </p:tgtEl>
                                        <p:attrNameLst>
                                          <p:attrName>style.color</p:attrName>
                                        </p:attrNameLst>
                                      </p:cBhvr>
                                      <p:by>
                                        <p:hsl h="7200000" s="0" l="0"/>
                                      </p:by>
                                    </p:animClr>
                                    <p:animClr clrSpc="hsl" dir="cw">
                                      <p:cBhvr>
                                        <p:cTn id="7" dur="500" fill="hold"/>
                                        <p:tgtEl>
                                          <p:spTgt spid="52">
                                            <p:txEl>
                                              <p:pRg st="1" end="1"/>
                                            </p:txEl>
                                          </p:spTgt>
                                        </p:tgtEl>
                                        <p:attrNameLst>
                                          <p:attrName>fillcolor</p:attrName>
                                        </p:attrNameLst>
                                      </p:cBhvr>
                                      <p:by>
                                        <p:hsl h="7200000" s="0" l="0"/>
                                      </p:by>
                                    </p:animClr>
                                    <p:animClr clrSpc="hsl" dir="cw">
                                      <p:cBhvr>
                                        <p:cTn id="8" dur="500" fill="hold"/>
                                        <p:tgtEl>
                                          <p:spTgt spid="52">
                                            <p:txEl>
                                              <p:pRg st="1" end="1"/>
                                            </p:txEl>
                                          </p:spTgt>
                                        </p:tgtEl>
                                        <p:attrNameLst>
                                          <p:attrName>stroke.color</p:attrName>
                                        </p:attrNameLst>
                                      </p:cBhvr>
                                      <p:by>
                                        <p:hsl h="7200000" s="0" l="0"/>
                                      </p:by>
                                    </p:animClr>
                                    <p:set>
                                      <p:cBhvr>
                                        <p:cTn id="9" dur="500" fill="hold"/>
                                        <p:tgtEl>
                                          <p:spTgt spid="52">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2034"/>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Hoạt động vận dụng</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38400" y="361950"/>
                <a:ext cx="6465903" cy="4989186"/>
              </a:xfrm>
              <a:prstGeom prst="rect">
                <a:avLst/>
              </a:prstGeom>
              <a:noFill/>
            </p:spPr>
            <p:txBody>
              <a:bodyPr wrap="square" rtlCol="0">
                <a:spAutoFit/>
              </a:bodyPr>
              <a:lstStyle/>
              <a:p>
                <a:r>
                  <a:rPr lang="vi-VN" sz="1600" b="1" dirty="0">
                    <a:solidFill>
                      <a:srgbClr val="7030A0"/>
                    </a:solidFill>
                    <a:latin typeface="Arial" panose="020B0604020202020204" pitchFamily="34" charset="0"/>
                    <a:cs typeface="Arial" panose="020B0604020202020204" pitchFamily="34" charset="0"/>
                  </a:rPr>
                  <a:t>Câu </a:t>
                </a:r>
                <a:r>
                  <a:rPr lang="en-US" sz="1600" b="1" dirty="0">
                    <a:solidFill>
                      <a:srgbClr val="7030A0"/>
                    </a:solidFill>
                    <a:latin typeface="Arial" panose="020B0604020202020204" pitchFamily="34" charset="0"/>
                    <a:cs typeface="Arial" panose="020B0604020202020204" pitchFamily="34" charset="0"/>
                  </a:rPr>
                  <a:t>4</a:t>
                </a:r>
                <a:r>
                  <a:rPr lang="vi-VN" sz="1600" b="1" dirty="0">
                    <a:solidFill>
                      <a:srgbClr val="7030A0"/>
                    </a:solidFill>
                    <a:latin typeface="Arial" panose="020B0604020202020204" pitchFamily="34" charset="0"/>
                    <a:cs typeface="Arial" panose="020B0604020202020204" pitchFamily="34" charset="0"/>
                  </a:rPr>
                  <a:t>. </a:t>
                </a:r>
                <a:r>
                  <a:rPr lang="vi-VN" sz="1600" dirty="0">
                    <a:solidFill>
                      <a:srgbClr val="00B0F0"/>
                    </a:solidFill>
                    <a:latin typeface="Arial" panose="020B0604020202020204" pitchFamily="34" charset="0"/>
                    <a:cs typeface="Arial" panose="020B0604020202020204" pitchFamily="34" charset="0"/>
                  </a:rPr>
                  <a:t>Tìm </a:t>
                </a:r>
                <a:r>
                  <a:rPr lang="vi-VN" sz="1600" dirty="0" err="1">
                    <a:solidFill>
                      <a:srgbClr val="00B0F0"/>
                    </a:solidFill>
                    <a:latin typeface="Arial" panose="020B0604020202020204" pitchFamily="34" charset="0"/>
                    <a:cs typeface="Arial" panose="020B0604020202020204" pitchFamily="34" charset="0"/>
                  </a:rPr>
                  <a:t>mệnh</a:t>
                </a:r>
                <a:r>
                  <a:rPr lang="vi-VN" sz="1600" dirty="0">
                    <a:solidFill>
                      <a:srgbClr val="00B0F0"/>
                    </a:solidFill>
                    <a:latin typeface="Arial" panose="020B0604020202020204" pitchFamily="34" charset="0"/>
                    <a:cs typeface="Arial" panose="020B0604020202020204" pitchFamily="34" charset="0"/>
                  </a:rPr>
                  <a:t> </a:t>
                </a:r>
                <a:r>
                  <a:rPr lang="vi-VN" sz="1600" dirty="0" err="1">
                    <a:solidFill>
                      <a:srgbClr val="00B0F0"/>
                    </a:solidFill>
                    <a:latin typeface="Arial" panose="020B0604020202020204" pitchFamily="34" charset="0"/>
                    <a:cs typeface="Arial" panose="020B0604020202020204" pitchFamily="34" charset="0"/>
                  </a:rPr>
                  <a:t>đề</a:t>
                </a:r>
                <a:r>
                  <a:rPr lang="vi-VN" sz="1600" dirty="0">
                    <a:solidFill>
                      <a:srgbClr val="00B0F0"/>
                    </a:solidFill>
                    <a:latin typeface="Arial" panose="020B0604020202020204" pitchFamily="34" charset="0"/>
                    <a:cs typeface="Arial" panose="020B0604020202020204" pitchFamily="34" charset="0"/>
                  </a:rPr>
                  <a:t> </a:t>
                </a:r>
                <a:r>
                  <a:rPr lang="vi-VN" sz="1600" dirty="0" err="1">
                    <a:solidFill>
                      <a:srgbClr val="00B0F0"/>
                    </a:solidFill>
                    <a:latin typeface="Arial" panose="020B0604020202020204" pitchFamily="34" charset="0"/>
                    <a:cs typeface="Arial" panose="020B0604020202020204" pitchFamily="34" charset="0"/>
                  </a:rPr>
                  <a:t>đúng</a:t>
                </a:r>
                <a:r>
                  <a:rPr lang="vi-VN" sz="1600" dirty="0">
                    <a:solidFill>
                      <a:srgbClr val="00B0F0"/>
                    </a:solidFill>
                    <a:latin typeface="Arial" panose="020B0604020202020204" pitchFamily="34" charset="0"/>
                    <a:cs typeface="Arial" panose="020B0604020202020204" pitchFamily="34" charset="0"/>
                  </a:rPr>
                  <a:t>:</a:t>
                </a:r>
                <a:endParaRPr lang="en-US" sz="1600" dirty="0">
                  <a:solidFill>
                    <a:srgbClr val="00B0F0"/>
                  </a:solidFill>
                  <a:latin typeface="Arial" panose="020B0604020202020204" pitchFamily="34" charset="0"/>
                  <a:cs typeface="Arial" panose="020B0604020202020204" pitchFamily="34" charset="0"/>
                </a:endParaRPr>
              </a:p>
              <a:p>
                <a:r>
                  <a:rPr lang="en-US" sz="1600" dirty="0">
                    <a:solidFill>
                      <a:srgbClr val="00B0F0"/>
                    </a:solidFill>
                    <a:latin typeface="Arial" panose="020B0604020202020204" pitchFamily="34" charset="0"/>
                    <a:cs typeface="Arial" panose="020B0604020202020204" pitchFamily="34" charset="0"/>
                  </a:rPr>
                  <a:t>A. “</a:t>
                </a:r>
                <a14:m>
                  <m:oMath xmlns:m="http://schemas.openxmlformats.org/officeDocument/2006/math">
                    <m:r>
                      <a:rPr lang="en-US" sz="1600" i="1">
                        <a:solidFill>
                          <a:srgbClr val="00B0F0"/>
                        </a:solidFill>
                        <a:latin typeface="Cambria Math" panose="02040503050406030204" pitchFamily="18" charset="0"/>
                      </a:rPr>
                      <m:t>3+5≤7</m:t>
                    </m:r>
                  </m:oMath>
                </a14:m>
                <a:r>
                  <a:rPr lang="en-US" sz="1600" dirty="0">
                    <a:solidFill>
                      <a:srgbClr val="00B0F0"/>
                    </a:solidFill>
                    <a:latin typeface="Arial" panose="020B0604020202020204" pitchFamily="34" charset="0"/>
                    <a:cs typeface="Arial" panose="020B0604020202020204" pitchFamily="34" charset="0"/>
                  </a:rPr>
                  <a:t>”.	</a:t>
                </a:r>
              </a:p>
              <a:p>
                <a:r>
                  <a:rPr lang="en-US" sz="1600" dirty="0">
                    <a:solidFill>
                      <a:srgbClr val="00B0F0"/>
                    </a:solidFill>
                    <a:latin typeface="Arial" panose="020B0604020202020204" pitchFamily="34" charset="0"/>
                    <a:cs typeface="Arial" panose="020B0604020202020204" pitchFamily="34" charset="0"/>
                  </a:rPr>
                  <a:t>B. “</a:t>
                </a:r>
                <a14:m>
                  <m:oMath xmlns:m="http://schemas.openxmlformats.org/officeDocument/2006/math">
                    <m:r>
                      <a:rPr lang="en-US" sz="1600" i="1">
                        <a:solidFill>
                          <a:srgbClr val="00B0F0"/>
                        </a:solidFill>
                        <a:latin typeface="Cambria Math" panose="02040503050406030204" pitchFamily="18" charset="0"/>
                      </a:rPr>
                      <m:t>2&gt;1⇒</m:t>
                    </m:r>
                    <m:rad>
                      <m:radPr>
                        <m:degHide m:val="on"/>
                        <m:ctrlPr>
                          <a:rPr lang="en-US" sz="1600" i="1">
                            <a:solidFill>
                              <a:srgbClr val="00B0F0"/>
                            </a:solidFill>
                            <a:latin typeface="Cambria Math" panose="02040503050406030204" pitchFamily="18" charset="0"/>
                          </a:rPr>
                        </m:ctrlPr>
                      </m:radPr>
                      <m:deg/>
                      <m:e>
                        <m:r>
                          <a:rPr lang="en-US" sz="1600" i="1">
                            <a:solidFill>
                              <a:srgbClr val="00B0F0"/>
                            </a:solidFill>
                            <a:latin typeface="Cambria Math" panose="02040503050406030204" pitchFamily="18" charset="0"/>
                          </a:rPr>
                          <m:t>2</m:t>
                        </m:r>
                      </m:e>
                    </m:rad>
                    <m:r>
                      <a:rPr lang="en-US" sz="1600" i="1">
                        <a:solidFill>
                          <a:srgbClr val="00B0F0"/>
                        </a:solidFill>
                        <a:latin typeface="Cambria Math" panose="02040503050406030204" pitchFamily="18" charset="0"/>
                      </a:rPr>
                      <m:t>&gt;1</m:t>
                    </m:r>
                  </m:oMath>
                </a14:m>
                <a:r>
                  <a:rPr lang="en-US" sz="1600" dirty="0">
                    <a:solidFill>
                      <a:srgbClr val="00B0F0"/>
                    </a:solidFill>
                    <a:latin typeface="Arial" panose="020B0604020202020204" pitchFamily="34" charset="0"/>
                    <a:cs typeface="Arial" panose="020B0604020202020204" pitchFamily="34" charset="0"/>
                  </a:rPr>
                  <a:t>”.</a:t>
                </a:r>
              </a:p>
              <a:p>
                <a:r>
                  <a:rPr lang="en-US" sz="1600" dirty="0">
                    <a:solidFill>
                      <a:srgbClr val="00B0F0"/>
                    </a:solidFill>
                    <a:latin typeface="Arial" panose="020B0604020202020204" pitchFamily="34" charset="0"/>
                    <a:cs typeface="Arial" panose="020B0604020202020204" pitchFamily="34" charset="0"/>
                  </a:rPr>
                  <a:t>C. “</a:t>
                </a:r>
                <a14:m>
                  <m:oMath xmlns:m="http://schemas.openxmlformats.org/officeDocument/2006/math">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func>
                      <m:funcPr>
                        <m:ctrlPr>
                          <a:rPr lang="en-US" sz="1600" i="1">
                            <a:solidFill>
                              <a:srgbClr val="00B0F0"/>
                            </a:solidFill>
                            <a:latin typeface="Cambria Math" panose="02040503050406030204" pitchFamily="18" charset="0"/>
                          </a:rPr>
                        </m:ctrlPr>
                      </m:funcPr>
                      <m:fName>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fName>
                      <m:e>
                        <m:r>
                          <a:rPr lang="en-US" sz="1600" i="1">
                            <a:solidFill>
                              <a:srgbClr val="00B0F0"/>
                            </a:solidFill>
                            <a:latin typeface="Cambria Math" panose="02040503050406030204" pitchFamily="18" charset="0"/>
                          </a:rPr>
                          <m:t>&gt;</m:t>
                        </m:r>
                      </m:e>
                    </m:func>
                    <m:r>
                      <a:rPr lang="en-US" sz="1600" i="1">
                        <a:solidFill>
                          <a:srgbClr val="00B0F0"/>
                        </a:solidFill>
                        <a:latin typeface="Cambria Math" panose="02040503050406030204" pitchFamily="18" charset="0"/>
                      </a:rPr>
                      <m:t>0</m:t>
                    </m:r>
                  </m:oMath>
                </a14:m>
                <a:r>
                  <a:rPr lang="en-US" sz="1600" dirty="0">
                    <a:solidFill>
                      <a:srgbClr val="00B0F0"/>
                    </a:solidFill>
                    <a:latin typeface="Arial" panose="020B0604020202020204" pitchFamily="34" charset="0"/>
                    <a:cs typeface="Arial" panose="020B0604020202020204" pitchFamily="34" charset="0"/>
                  </a:rPr>
                  <a:t>”.	</a:t>
                </a:r>
              </a:p>
              <a:p>
                <a:r>
                  <a:rPr lang="en-US" sz="1600" dirty="0">
                    <a:solidFill>
                      <a:srgbClr val="00B0F0"/>
                    </a:solidFill>
                    <a:latin typeface="Arial" panose="020B0604020202020204" pitchFamily="34" charset="0"/>
                    <a:cs typeface="Arial" panose="020B0604020202020204" pitchFamily="34" charset="0"/>
                  </a:rPr>
                  <a:t>D. “</a:t>
                </a:r>
                <a14:m>
                  <m:oMath xmlns:m="http://schemas.openxmlformats.org/officeDocument/2006/math">
                    <m:r>
                      <a:rPr lang="en-US" sz="1600" i="1">
                        <a:solidFill>
                          <a:srgbClr val="00B0F0"/>
                        </a:solidFill>
                        <a:latin typeface="Cambria Math" panose="02040503050406030204" pitchFamily="18" charset="0"/>
                      </a:rPr>
                      <m:t>𝛥</m:t>
                    </m:r>
                    <m:r>
                      <a:rPr lang="en-US" sz="1600" i="1">
                        <a:solidFill>
                          <a:srgbClr val="00B0F0"/>
                        </a:solidFill>
                        <a:latin typeface="Cambria Math" panose="02040503050406030204" pitchFamily="18" charset="0"/>
                      </a:rPr>
                      <m:t>𝐴𝐵𝐶</m:t>
                    </m:r>
                  </m:oMath>
                </a14:m>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vuông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tại</a:t>
                </a:r>
                <a:r>
                  <a:rPr lang="en-US" sz="1600" dirty="0">
                    <a:solidFill>
                      <a:srgbClr val="00B0F0"/>
                    </a:solidFill>
                    <a:latin typeface="Arial" panose="020B0604020202020204" pitchFamily="34" charset="0"/>
                    <a:cs typeface="Arial" panose="020B0604020202020204" pitchFamily="34" charset="0"/>
                  </a:rPr>
                  <a:t> </a:t>
                </a:r>
                <a:r>
                  <a:rPr lang="en-US" sz="1600" i="1" dirty="0">
                    <a:solidFill>
                      <a:srgbClr val="00B0F0"/>
                    </a:solidFill>
                    <a:latin typeface="Arial" panose="020B0604020202020204" pitchFamily="34" charset="0"/>
                    <a:cs typeface="Arial" panose="020B0604020202020204" pitchFamily="34" charset="0"/>
                  </a:rPr>
                  <a:t>A</a:t>
                </a:r>
                <a:r>
                  <a:rPr lang="en-US" sz="16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𝐴</m:t>
                    </m:r>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𝐵</m:t>
                        </m:r>
                      </m:e>
                      <m:sup>
                        <m:r>
                          <a:rPr lang="en-US" sz="1600" i="1">
                            <a:solidFill>
                              <a:srgbClr val="00B0F0"/>
                            </a:solidFill>
                            <a:latin typeface="Cambria Math" panose="02040503050406030204" pitchFamily="18" charset="0"/>
                          </a:rPr>
                          <m:t>2</m:t>
                        </m:r>
                      </m:sup>
                    </m:sSup>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𝐵</m:t>
                    </m:r>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𝐶</m:t>
                        </m:r>
                      </m:e>
                      <m:sup>
                        <m:r>
                          <a:rPr lang="en-US" sz="1600" i="1">
                            <a:solidFill>
                              <a:srgbClr val="00B0F0"/>
                            </a:solidFill>
                            <a:latin typeface="Cambria Math" panose="02040503050406030204" pitchFamily="18" charset="0"/>
                          </a:rPr>
                          <m:t>2</m:t>
                        </m:r>
                      </m:sup>
                    </m:sSup>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𝐴</m:t>
                    </m:r>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𝐶</m:t>
                        </m:r>
                      </m:e>
                      <m:sup>
                        <m:r>
                          <a:rPr lang="en-US" sz="1600" i="1">
                            <a:solidFill>
                              <a:srgbClr val="00B0F0"/>
                            </a:solidFill>
                            <a:latin typeface="Cambria Math" panose="02040503050406030204" pitchFamily="18" charset="0"/>
                          </a:rPr>
                          <m:t>2</m:t>
                        </m:r>
                      </m:sup>
                    </m:sSup>
                  </m:oMath>
                </a14:m>
                <a:r>
                  <a:rPr lang="en-US" sz="1600" dirty="0">
                    <a:solidFill>
                      <a:srgbClr val="00B0F0"/>
                    </a:solidFill>
                    <a:latin typeface="Arial" panose="020B0604020202020204" pitchFamily="34" charset="0"/>
                    <a:cs typeface="Arial" panose="020B0604020202020204" pitchFamily="34" charset="0"/>
                  </a:rPr>
                  <a:t>”.</a:t>
                </a:r>
              </a:p>
              <a:p>
                <a:r>
                  <a:rPr lang="en-US" sz="1600" b="1" dirty="0" err="1">
                    <a:solidFill>
                      <a:srgbClr val="7030A0"/>
                    </a:solidFill>
                    <a:latin typeface="Arial" panose="020B0604020202020204" pitchFamily="34" charset="0"/>
                    <a:cs typeface="Arial" panose="020B0604020202020204" pitchFamily="34" charset="0"/>
                  </a:rPr>
                  <a:t>Câu</a:t>
                </a:r>
                <a:r>
                  <a:rPr lang="en-US" sz="1600" b="1" dirty="0">
                    <a:solidFill>
                      <a:srgbClr val="7030A0"/>
                    </a:solidFill>
                    <a:latin typeface="Arial" panose="020B0604020202020204" pitchFamily="34" charset="0"/>
                    <a:cs typeface="Arial" panose="020B0604020202020204" pitchFamily="34" charset="0"/>
                  </a:rPr>
                  <a:t> 5. </a:t>
                </a:r>
                <a:r>
                  <a:rPr lang="en-US" sz="1600" dirty="0">
                    <a:solidFill>
                      <a:srgbClr val="00B0F0"/>
                    </a:solidFill>
                    <a:latin typeface="Arial" panose="020B0604020202020204" pitchFamily="34" charset="0"/>
                    <a:cs typeface="Arial" panose="020B0604020202020204" pitchFamily="34" charset="0"/>
                  </a:rPr>
                  <a:t>Cho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600" i="1">
                        <a:solidFill>
                          <a:srgbClr val="00B0F0"/>
                        </a:solidFill>
                        <a:latin typeface="Cambria Math" panose="02040503050406030204" pitchFamily="18" charset="0"/>
                      </a:rPr>
                      <m:t>𝐴</m:t>
                    </m:r>
                    <m:r>
                      <a:rPr lang="en-US" sz="1600" i="1">
                        <a:solidFill>
                          <a:srgbClr val="00B0F0"/>
                        </a:solidFill>
                        <a:latin typeface="Cambria Math" panose="02040503050406030204" pitchFamily="18" charset="0"/>
                      </a:rPr>
                      <m:t>=</m:t>
                    </m:r>
                    <m:func>
                      <m:funcPr>
                        <m:ctrlPr>
                          <a:rPr lang="en-US" sz="1600" i="1">
                            <a:solidFill>
                              <a:srgbClr val="00B0F0"/>
                            </a:solidFill>
                            <a:latin typeface="Cambria Math" panose="02040503050406030204" pitchFamily="18" charset="0"/>
                          </a:rPr>
                        </m:ctrlPr>
                      </m:funcPr>
                      <m:fName>
                        <m:r>
                          <a:rPr lang="en-US" sz="1600" i="1">
                            <a:solidFill>
                              <a:srgbClr val="00B0F0"/>
                            </a:solidFill>
                            <a:latin typeface="Cambria Math" panose="02040503050406030204" pitchFamily="18" charset="0"/>
                          </a:rPr>
                          <m:t>“</m:t>
                        </m:r>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func>
                      <m:funcPr>
                        <m:ctrlPr>
                          <a:rPr lang="en-US" sz="1600" i="1">
                            <a:solidFill>
                              <a:srgbClr val="00B0F0"/>
                            </a:solidFill>
                            <a:latin typeface="Cambria Math" panose="02040503050406030204" pitchFamily="18" charset="0"/>
                          </a:rPr>
                        </m:ctrlPr>
                      </m:funcPr>
                      <m:fName>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f>
                      <m:fPr>
                        <m:ctrlPr>
                          <a:rPr lang="en-US" sz="1600" i="1">
                            <a:solidFill>
                              <a:srgbClr val="00B0F0"/>
                            </a:solidFill>
                            <a:latin typeface="Cambria Math" panose="02040503050406030204" pitchFamily="18" charset="0"/>
                          </a:rPr>
                        </m:ctrlPr>
                      </m:fPr>
                      <m:num>
                        <m:r>
                          <a:rPr lang="en-US" sz="1600" i="1">
                            <a:solidFill>
                              <a:srgbClr val="00B0F0"/>
                            </a:solidFill>
                            <a:latin typeface="Cambria Math" panose="02040503050406030204" pitchFamily="18" charset="0"/>
                          </a:rPr>
                          <m:t>1</m:t>
                        </m:r>
                      </m:num>
                      <m:den>
                        <m:r>
                          <a:rPr lang="en-US" sz="1600" i="1">
                            <a:solidFill>
                              <a:srgbClr val="00B0F0"/>
                            </a:solidFill>
                            <a:latin typeface="Cambria Math" panose="02040503050406030204" pitchFamily="18" charset="0"/>
                          </a:rPr>
                          <m:t>4</m:t>
                        </m:r>
                      </m:den>
                    </m:f>
                    <m:r>
                      <a:rPr lang="en-US" sz="1600" i="1">
                        <a:solidFill>
                          <a:srgbClr val="00B0F0"/>
                        </a:solidFill>
                        <a:latin typeface="Cambria Math" panose="02040503050406030204" pitchFamily="18" charset="0"/>
                      </a:rPr>
                      <m:t>". </m:t>
                    </m:r>
                  </m:oMath>
                </a14:m>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phủ</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định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của</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 </a:t>
                </a:r>
                <a:r>
                  <a:rPr lang="en-US" sz="1600" dirty="0" err="1">
                    <a:solidFill>
                      <a:srgbClr val="00B0F0"/>
                    </a:solidFill>
                    <a:latin typeface="Arial" panose="020B0604020202020204" pitchFamily="34" charset="0"/>
                    <a:cs typeface="Arial" panose="020B0604020202020204" pitchFamily="34" charset="0"/>
                  </a:rPr>
                  <a:t>là</a:t>
                </a:r>
                <a:r>
                  <a:rPr lang="en-US" sz="1600" dirty="0">
                    <a:solidFill>
                      <a:srgbClr val="00B0F0"/>
                    </a:solidFill>
                    <a:latin typeface="Arial" panose="020B0604020202020204" pitchFamily="34" charset="0"/>
                    <a:cs typeface="Arial" panose="020B0604020202020204" pitchFamily="34" charset="0"/>
                  </a:rPr>
                  <a:t>:</a:t>
                </a:r>
              </a:p>
              <a:p>
                <a:r>
                  <a:rPr lang="en-US" sz="1600" dirty="0">
                    <a:solidFill>
                      <a:srgbClr val="00B0F0"/>
                    </a:solidFill>
                    <a:latin typeface="Arial" panose="020B0604020202020204" pitchFamily="34" charset="0"/>
                    <a:cs typeface="Arial" panose="020B0604020202020204" pitchFamily="34" charset="0"/>
                  </a:rPr>
                  <a:t>A. </a:t>
                </a:r>
                <a14:m>
                  <m:oMath xmlns:m="http://schemas.openxmlformats.org/officeDocument/2006/math">
                    <m:bar>
                      <m:barPr>
                        <m:pos m:val="top"/>
                        <m:ctrlPr>
                          <a:rPr lang="en-US" sz="1600" i="1">
                            <a:solidFill>
                              <a:srgbClr val="00B0F0"/>
                            </a:solidFill>
                            <a:latin typeface="Cambria Math" panose="02040503050406030204" pitchFamily="18" charset="0"/>
                          </a:rPr>
                        </m:ctrlPr>
                      </m:barPr>
                      <m:e>
                        <m:r>
                          <a:rPr lang="en-US" sz="1600" i="1">
                            <a:solidFill>
                              <a:srgbClr val="00B0F0"/>
                            </a:solidFill>
                            <a:latin typeface="Cambria Math" panose="02040503050406030204" pitchFamily="18" charset="0"/>
                          </a:rPr>
                          <m:t>𝐴</m:t>
                        </m:r>
                      </m:e>
                    </m:bar>
                    <m:r>
                      <a:rPr lang="en-US" sz="1600" i="1">
                        <a:solidFill>
                          <a:srgbClr val="00B0F0"/>
                        </a:solidFill>
                        <a:latin typeface="Cambria Math" panose="02040503050406030204" pitchFamily="18" charset="0"/>
                      </a:rPr>
                      <m:t>=</m:t>
                    </m:r>
                    <m:func>
                      <m:funcPr>
                        <m:ctrlPr>
                          <a:rPr lang="en-US" sz="1600" i="1">
                            <a:solidFill>
                              <a:srgbClr val="00B0F0"/>
                            </a:solidFill>
                            <a:latin typeface="Cambria Math" panose="02040503050406030204" pitchFamily="18" charset="0"/>
                          </a:rPr>
                        </m:ctrlPr>
                      </m:funcPr>
                      <m:fName>
                        <m:r>
                          <a:rPr lang="en-US" sz="1600" i="1">
                            <a:solidFill>
                              <a:srgbClr val="00B0F0"/>
                            </a:solidFill>
                            <a:latin typeface="Cambria Math" panose="02040503050406030204" pitchFamily="18" charset="0"/>
                          </a:rPr>
                          <m:t>“</m:t>
                        </m:r>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func>
                      <m:funcPr>
                        <m:ctrlPr>
                          <a:rPr lang="en-US" sz="1600" i="1">
                            <a:solidFill>
                              <a:srgbClr val="00B0F0"/>
                            </a:solidFill>
                            <a:latin typeface="Cambria Math" panose="02040503050406030204" pitchFamily="18" charset="0"/>
                          </a:rPr>
                        </m:ctrlPr>
                      </m:funcPr>
                      <m:fName>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f>
                      <m:fPr>
                        <m:ctrlPr>
                          <a:rPr lang="en-US" sz="1600" i="1">
                            <a:solidFill>
                              <a:srgbClr val="00B0F0"/>
                            </a:solidFill>
                            <a:latin typeface="Cambria Math" panose="02040503050406030204" pitchFamily="18" charset="0"/>
                          </a:rPr>
                        </m:ctrlPr>
                      </m:fPr>
                      <m:num>
                        <m:r>
                          <a:rPr lang="en-US" sz="1600" i="1">
                            <a:solidFill>
                              <a:srgbClr val="00B0F0"/>
                            </a:solidFill>
                            <a:latin typeface="Cambria Math" panose="02040503050406030204" pitchFamily="18" charset="0"/>
                          </a:rPr>
                          <m:t>1</m:t>
                        </m:r>
                      </m:num>
                      <m:den>
                        <m:r>
                          <a:rPr lang="en-US" sz="1600" i="1">
                            <a:solidFill>
                              <a:srgbClr val="00B0F0"/>
                            </a:solidFill>
                            <a:latin typeface="Cambria Math" panose="02040503050406030204" pitchFamily="18" charset="0"/>
                          </a:rPr>
                          <m:t>4</m:t>
                        </m:r>
                      </m:den>
                    </m:f>
                    <m:r>
                      <a:rPr lang="en-US" sz="1600" i="1">
                        <a:solidFill>
                          <a:srgbClr val="00B0F0"/>
                        </a:solidFill>
                        <a:latin typeface="Cambria Math" panose="02040503050406030204" pitchFamily="18" charset="0"/>
                      </a:rPr>
                      <m:t>".</m:t>
                    </m:r>
                  </m:oMath>
                </a14:m>
                <a:r>
                  <a:rPr lang="en-US" sz="1600" dirty="0">
                    <a:solidFill>
                      <a:srgbClr val="00B0F0"/>
                    </a:solidFill>
                    <a:latin typeface="Arial" panose="020B0604020202020204" pitchFamily="34" charset="0"/>
                    <a:cs typeface="Arial" panose="020B0604020202020204" pitchFamily="34" charset="0"/>
                  </a:rPr>
                  <a:t> </a:t>
                </a:r>
              </a:p>
              <a:p>
                <a:r>
                  <a:rPr lang="en-US" sz="1600" dirty="0">
                    <a:solidFill>
                      <a:srgbClr val="00B0F0"/>
                    </a:solidFill>
                    <a:latin typeface="Arial" panose="020B0604020202020204" pitchFamily="34" charset="0"/>
                    <a:cs typeface="Arial" panose="020B0604020202020204" pitchFamily="34" charset="0"/>
                  </a:rPr>
                  <a:t>B. </a:t>
                </a:r>
                <a14:m>
                  <m:oMath xmlns:m="http://schemas.openxmlformats.org/officeDocument/2006/math">
                    <m:bar>
                      <m:barPr>
                        <m:pos m:val="top"/>
                        <m:ctrlPr>
                          <a:rPr lang="en-US" sz="1600" i="1">
                            <a:solidFill>
                              <a:srgbClr val="00B0F0"/>
                            </a:solidFill>
                            <a:latin typeface="Cambria Math" panose="02040503050406030204" pitchFamily="18" charset="0"/>
                          </a:rPr>
                        </m:ctrlPr>
                      </m:barPr>
                      <m:e>
                        <m:r>
                          <a:rPr lang="en-US" sz="1600" i="1">
                            <a:solidFill>
                              <a:srgbClr val="00B0F0"/>
                            </a:solidFill>
                            <a:latin typeface="Cambria Math" panose="02040503050406030204" pitchFamily="18" charset="0"/>
                          </a:rPr>
                          <m:t>𝐴</m:t>
                        </m:r>
                      </m:e>
                    </m:bar>
                    <m:r>
                      <a:rPr lang="en-US" sz="1600" i="1">
                        <a:solidFill>
                          <a:srgbClr val="00B0F0"/>
                        </a:solidFill>
                        <a:latin typeface="Cambria Math" panose="02040503050406030204" pitchFamily="18" charset="0"/>
                      </a:rPr>
                      <m:t>=</m:t>
                    </m:r>
                    <m:func>
                      <m:funcPr>
                        <m:ctrlPr>
                          <a:rPr lang="en-US" sz="1600" i="1">
                            <a:solidFill>
                              <a:srgbClr val="00B0F0"/>
                            </a:solidFill>
                            <a:latin typeface="Cambria Math" panose="02040503050406030204" pitchFamily="18" charset="0"/>
                          </a:rPr>
                        </m:ctrlPr>
                      </m:funcPr>
                      <m:fName>
                        <m:r>
                          <a:rPr lang="en-US" sz="1600" i="1">
                            <a:solidFill>
                              <a:srgbClr val="00B0F0"/>
                            </a:solidFill>
                            <a:latin typeface="Cambria Math" panose="02040503050406030204" pitchFamily="18" charset="0"/>
                          </a:rPr>
                          <m:t>“</m:t>
                        </m:r>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func>
                      <m:funcPr>
                        <m:ctrlPr>
                          <a:rPr lang="en-US" sz="1600" i="1">
                            <a:solidFill>
                              <a:srgbClr val="00B0F0"/>
                            </a:solidFill>
                            <a:latin typeface="Cambria Math" panose="02040503050406030204" pitchFamily="18" charset="0"/>
                          </a:rPr>
                        </m:ctrlPr>
                      </m:funcPr>
                      <m:fName>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f>
                      <m:fPr>
                        <m:ctrlPr>
                          <a:rPr lang="en-US" sz="1600" i="1">
                            <a:solidFill>
                              <a:srgbClr val="00B0F0"/>
                            </a:solidFill>
                            <a:latin typeface="Cambria Math" panose="02040503050406030204" pitchFamily="18" charset="0"/>
                          </a:rPr>
                        </m:ctrlPr>
                      </m:fPr>
                      <m:num>
                        <m:r>
                          <a:rPr lang="en-US" sz="1600" i="1">
                            <a:solidFill>
                              <a:srgbClr val="00B0F0"/>
                            </a:solidFill>
                            <a:latin typeface="Cambria Math" panose="02040503050406030204" pitchFamily="18" charset="0"/>
                          </a:rPr>
                          <m:t>1</m:t>
                        </m:r>
                      </m:num>
                      <m:den>
                        <m:r>
                          <a:rPr lang="en-US" sz="1600" i="1">
                            <a:solidFill>
                              <a:srgbClr val="00B0F0"/>
                            </a:solidFill>
                            <a:latin typeface="Cambria Math" panose="02040503050406030204" pitchFamily="18" charset="0"/>
                          </a:rPr>
                          <m:t>4</m:t>
                        </m:r>
                      </m:den>
                    </m:f>
                    <m:r>
                      <a:rPr lang="en-US" sz="1600" i="1">
                        <a:solidFill>
                          <a:srgbClr val="00B0F0"/>
                        </a:solidFill>
                        <a:latin typeface="Cambria Math" panose="02040503050406030204" pitchFamily="18" charset="0"/>
                      </a:rPr>
                      <m:t>".</m:t>
                    </m:r>
                  </m:oMath>
                </a14:m>
                <a:endParaRPr lang="en-US" sz="1600" dirty="0">
                  <a:solidFill>
                    <a:srgbClr val="00B0F0"/>
                  </a:solidFill>
                  <a:latin typeface="Arial" panose="020B0604020202020204" pitchFamily="34" charset="0"/>
                  <a:cs typeface="Arial" panose="020B0604020202020204" pitchFamily="34" charset="0"/>
                </a:endParaRPr>
              </a:p>
              <a:p>
                <a:r>
                  <a:rPr lang="en-US" sz="1600" dirty="0">
                    <a:solidFill>
                      <a:srgbClr val="00B0F0"/>
                    </a:solidFill>
                    <a:latin typeface="Arial" panose="020B0604020202020204" pitchFamily="34" charset="0"/>
                    <a:cs typeface="Arial" panose="020B0604020202020204" pitchFamily="34" charset="0"/>
                  </a:rPr>
                  <a:t>C. </a:t>
                </a:r>
                <a14:m>
                  <m:oMath xmlns:m="http://schemas.openxmlformats.org/officeDocument/2006/math">
                    <m:bar>
                      <m:barPr>
                        <m:pos m:val="top"/>
                        <m:ctrlPr>
                          <a:rPr lang="en-US" sz="1600" i="1">
                            <a:solidFill>
                              <a:srgbClr val="00B0F0"/>
                            </a:solidFill>
                            <a:latin typeface="Cambria Math" panose="02040503050406030204" pitchFamily="18" charset="0"/>
                          </a:rPr>
                        </m:ctrlPr>
                      </m:barPr>
                      <m:e>
                        <m:r>
                          <a:rPr lang="en-US" sz="1600" i="1">
                            <a:solidFill>
                              <a:srgbClr val="00B0F0"/>
                            </a:solidFill>
                            <a:latin typeface="Cambria Math" panose="02040503050406030204" pitchFamily="18" charset="0"/>
                          </a:rPr>
                          <m:t>𝐴</m:t>
                        </m:r>
                      </m:e>
                    </m:bar>
                    <m:r>
                      <a:rPr lang="en-US" sz="1600" i="1">
                        <a:solidFill>
                          <a:srgbClr val="00B0F0"/>
                        </a:solidFill>
                        <a:latin typeface="Cambria Math" panose="02040503050406030204" pitchFamily="18" charset="0"/>
                      </a:rPr>
                      <m:t>=</m:t>
                    </m:r>
                    <m:func>
                      <m:funcPr>
                        <m:ctrlPr>
                          <a:rPr lang="en-US" sz="1600" i="1">
                            <a:solidFill>
                              <a:srgbClr val="00B0F0"/>
                            </a:solidFill>
                            <a:latin typeface="Cambria Math" panose="02040503050406030204" pitchFamily="18" charset="0"/>
                          </a:rPr>
                        </m:ctrlPr>
                      </m:funcPr>
                      <m:fName>
                        <m:r>
                          <a:rPr lang="en-US" sz="1600" i="1">
                            <a:solidFill>
                              <a:srgbClr val="00B0F0"/>
                            </a:solidFill>
                            <a:latin typeface="Cambria Math" panose="02040503050406030204" pitchFamily="18" charset="0"/>
                          </a:rPr>
                          <m:t>“</m:t>
                        </m:r>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func>
                      <m:funcPr>
                        <m:ctrlPr>
                          <a:rPr lang="en-US" sz="1600" i="1">
                            <a:solidFill>
                              <a:srgbClr val="00B0F0"/>
                            </a:solidFill>
                            <a:latin typeface="Cambria Math" panose="02040503050406030204" pitchFamily="18" charset="0"/>
                          </a:rPr>
                        </m:ctrlPr>
                      </m:funcPr>
                      <m:fName>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&lt;−</m:t>
                    </m:r>
                    <m:f>
                      <m:fPr>
                        <m:ctrlPr>
                          <a:rPr lang="en-US" sz="1600" i="1">
                            <a:solidFill>
                              <a:srgbClr val="00B0F0"/>
                            </a:solidFill>
                            <a:latin typeface="Cambria Math" panose="02040503050406030204" pitchFamily="18" charset="0"/>
                          </a:rPr>
                        </m:ctrlPr>
                      </m:fPr>
                      <m:num>
                        <m:r>
                          <a:rPr lang="en-US" sz="1600" i="1">
                            <a:solidFill>
                              <a:srgbClr val="00B0F0"/>
                            </a:solidFill>
                            <a:latin typeface="Cambria Math" panose="02040503050406030204" pitchFamily="18" charset="0"/>
                          </a:rPr>
                          <m:t>1</m:t>
                        </m:r>
                      </m:num>
                      <m:den>
                        <m:r>
                          <a:rPr lang="en-US" sz="1600" i="1">
                            <a:solidFill>
                              <a:srgbClr val="00B0F0"/>
                            </a:solidFill>
                            <a:latin typeface="Cambria Math" panose="02040503050406030204" pitchFamily="18" charset="0"/>
                          </a:rPr>
                          <m:t>4</m:t>
                        </m:r>
                      </m:den>
                    </m:f>
                    <m:r>
                      <a:rPr lang="en-US" sz="1600" i="1">
                        <a:solidFill>
                          <a:srgbClr val="00B0F0"/>
                        </a:solidFill>
                        <a:latin typeface="Cambria Math" panose="02040503050406030204" pitchFamily="18" charset="0"/>
                      </a:rPr>
                      <m:t>".</m:t>
                    </m:r>
                  </m:oMath>
                </a14:m>
                <a:endParaRPr lang="en-US" sz="1600" dirty="0">
                  <a:solidFill>
                    <a:srgbClr val="00B0F0"/>
                  </a:solidFill>
                  <a:latin typeface="Arial" panose="020B0604020202020204" pitchFamily="34" charset="0"/>
                  <a:cs typeface="Arial" panose="020B0604020202020204" pitchFamily="34" charset="0"/>
                </a:endParaRPr>
              </a:p>
              <a:p>
                <a:r>
                  <a:rPr lang="fr-FR" sz="1600" dirty="0">
                    <a:solidFill>
                      <a:srgbClr val="00B0F0"/>
                    </a:solidFill>
                    <a:latin typeface="Arial" panose="020B0604020202020204" pitchFamily="34" charset="0"/>
                    <a:cs typeface="Arial" panose="020B0604020202020204" pitchFamily="34" charset="0"/>
                  </a:rPr>
                  <a:t>D. </a:t>
                </a:r>
                <a14:m>
                  <m:oMath xmlns:m="http://schemas.openxmlformats.org/officeDocument/2006/math">
                    <m:bar>
                      <m:barPr>
                        <m:pos m:val="top"/>
                        <m:ctrlPr>
                          <a:rPr lang="en-US" sz="1600" i="1">
                            <a:solidFill>
                              <a:srgbClr val="00B0F0"/>
                            </a:solidFill>
                            <a:latin typeface="Cambria Math" panose="02040503050406030204" pitchFamily="18" charset="0"/>
                          </a:rPr>
                        </m:ctrlPr>
                      </m:barPr>
                      <m:e>
                        <m:r>
                          <a:rPr lang="en-US" sz="1600" i="1">
                            <a:solidFill>
                              <a:srgbClr val="00B0F0"/>
                            </a:solidFill>
                            <a:latin typeface="Cambria Math" panose="02040503050406030204" pitchFamily="18" charset="0"/>
                          </a:rPr>
                          <m:t>𝐴</m:t>
                        </m:r>
                      </m:e>
                    </m:bar>
                    <m:r>
                      <a:rPr lang="en-US" sz="1600" i="1">
                        <a:solidFill>
                          <a:srgbClr val="00B0F0"/>
                        </a:solidFill>
                        <a:latin typeface="Cambria Math" panose="02040503050406030204" pitchFamily="18" charset="0"/>
                      </a:rPr>
                      <m:t>=</m:t>
                    </m:r>
                    <m:func>
                      <m:funcPr>
                        <m:ctrlPr>
                          <a:rPr lang="en-US" sz="1600" i="1">
                            <a:solidFill>
                              <a:srgbClr val="00B0F0"/>
                            </a:solidFill>
                            <a:latin typeface="Cambria Math" panose="02040503050406030204" pitchFamily="18" charset="0"/>
                          </a:rPr>
                        </m:ctrlPr>
                      </m:funcPr>
                      <m:fName>
                        <m:r>
                          <a:rPr lang="en-US" sz="1600" i="1">
                            <a:solidFill>
                              <a:srgbClr val="00B0F0"/>
                            </a:solidFill>
                            <a:latin typeface="Cambria Math" panose="02040503050406030204" pitchFamily="18" charset="0"/>
                          </a:rPr>
                          <m:t>“</m:t>
                        </m:r>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func>
                      <m:funcPr>
                        <m:ctrlPr>
                          <a:rPr lang="en-US" sz="1600" i="1">
                            <a:solidFill>
                              <a:srgbClr val="00B0F0"/>
                            </a:solidFill>
                            <a:latin typeface="Cambria Math" panose="02040503050406030204" pitchFamily="18" charset="0"/>
                          </a:rPr>
                        </m:ctrlPr>
                      </m:funcPr>
                      <m:fName>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&gt;−</m:t>
                    </m:r>
                    <m:f>
                      <m:fPr>
                        <m:ctrlPr>
                          <a:rPr lang="en-US" sz="1600" i="1">
                            <a:solidFill>
                              <a:srgbClr val="00B0F0"/>
                            </a:solidFill>
                            <a:latin typeface="Cambria Math" panose="02040503050406030204" pitchFamily="18" charset="0"/>
                          </a:rPr>
                        </m:ctrlPr>
                      </m:fPr>
                      <m:num>
                        <m:r>
                          <a:rPr lang="en-US" sz="1600" i="1">
                            <a:solidFill>
                              <a:srgbClr val="00B0F0"/>
                            </a:solidFill>
                            <a:latin typeface="Cambria Math" panose="02040503050406030204" pitchFamily="18" charset="0"/>
                          </a:rPr>
                          <m:t>1</m:t>
                        </m:r>
                      </m:num>
                      <m:den>
                        <m:r>
                          <a:rPr lang="en-US" sz="1600" i="1">
                            <a:solidFill>
                              <a:srgbClr val="00B0F0"/>
                            </a:solidFill>
                            <a:latin typeface="Cambria Math" panose="02040503050406030204" pitchFamily="18" charset="0"/>
                          </a:rPr>
                          <m:t>4</m:t>
                        </m:r>
                      </m:den>
                    </m:f>
                    <m:r>
                      <a:rPr lang="en-US" sz="1600" i="1">
                        <a:solidFill>
                          <a:srgbClr val="00B0F0"/>
                        </a:solidFill>
                        <a:latin typeface="Cambria Math" panose="02040503050406030204" pitchFamily="18" charset="0"/>
                      </a:rPr>
                      <m:t>".</m:t>
                    </m:r>
                  </m:oMath>
                </a14:m>
                <a:endParaRPr lang="en-US" sz="1600" dirty="0">
                  <a:solidFill>
                    <a:srgbClr val="00B0F0"/>
                  </a:solidFill>
                  <a:latin typeface="Arial" panose="020B0604020202020204" pitchFamily="34" charset="0"/>
                  <a:cs typeface="Arial" panose="020B0604020202020204" pitchFamily="34" charset="0"/>
                </a:endParaRPr>
              </a:p>
              <a:p>
                <a:r>
                  <a:rPr lang="fr-FR" sz="1600" b="1" dirty="0" err="1">
                    <a:solidFill>
                      <a:srgbClr val="7030A0"/>
                    </a:solidFill>
                    <a:latin typeface="Arial" panose="020B0604020202020204" pitchFamily="34" charset="0"/>
                    <a:cs typeface="Arial" panose="020B0604020202020204" pitchFamily="34" charset="0"/>
                  </a:rPr>
                  <a:t>Câu</a:t>
                </a:r>
                <a:r>
                  <a:rPr lang="fr-FR" sz="1600" b="1" dirty="0">
                    <a:solidFill>
                      <a:srgbClr val="7030A0"/>
                    </a:solidFill>
                    <a:latin typeface="Arial" panose="020B0604020202020204" pitchFamily="34" charset="0"/>
                    <a:cs typeface="Arial" panose="020B0604020202020204" pitchFamily="34" charset="0"/>
                  </a:rPr>
                  <a:t> 6. </a:t>
                </a:r>
                <a:r>
                  <a:rPr lang="fr-FR" sz="1600" dirty="0">
                    <a:solidFill>
                      <a:srgbClr val="00B0F0"/>
                    </a:solidFill>
                    <a:latin typeface="Arial" panose="020B0604020202020204" pitchFamily="34" charset="0"/>
                    <a:cs typeface="Arial" panose="020B0604020202020204" pitchFamily="34" charset="0"/>
                  </a:rPr>
                  <a:t>Trong </a:t>
                </a:r>
                <a:r>
                  <a:rPr lang="fr-FR" sz="1600" dirty="0" err="1">
                    <a:solidFill>
                      <a:srgbClr val="00B0F0"/>
                    </a:solidFill>
                    <a:latin typeface="Arial" panose="020B0604020202020204" pitchFamily="34" charset="0"/>
                    <a:cs typeface="Arial" panose="020B0604020202020204" pitchFamily="34" charset="0"/>
                  </a:rPr>
                  <a:t>các</a:t>
                </a:r>
                <a:r>
                  <a:rPr lang="fr-FR" sz="1600" dirty="0">
                    <a:solidFill>
                      <a:srgbClr val="00B0F0"/>
                    </a:solidFill>
                    <a:latin typeface="Arial" panose="020B0604020202020204" pitchFamily="34" charset="0"/>
                    <a:cs typeface="Arial" panose="020B0604020202020204" pitchFamily="34" charset="0"/>
                  </a:rPr>
                  <a:t> </a:t>
                </a:r>
                <a:r>
                  <a:rPr lang="fr-FR" sz="1600" dirty="0" err="1">
                    <a:solidFill>
                      <a:srgbClr val="00B0F0"/>
                    </a:solidFill>
                    <a:latin typeface="Arial" panose="020B0604020202020204" pitchFamily="34" charset="0"/>
                    <a:cs typeface="Arial" panose="020B0604020202020204" pitchFamily="34" charset="0"/>
                  </a:rPr>
                  <a:t>mệnh</a:t>
                </a:r>
                <a:r>
                  <a:rPr lang="fr-FR" sz="1600" dirty="0">
                    <a:solidFill>
                      <a:srgbClr val="00B0F0"/>
                    </a:solidFill>
                    <a:latin typeface="Arial" panose="020B0604020202020204" pitchFamily="34" charset="0"/>
                    <a:cs typeface="Arial" panose="020B0604020202020204" pitchFamily="34" charset="0"/>
                  </a:rPr>
                  <a:t> </a:t>
                </a:r>
                <a:r>
                  <a:rPr lang="fr-FR" sz="1600" dirty="0" err="1">
                    <a:solidFill>
                      <a:srgbClr val="00B0F0"/>
                    </a:solidFill>
                    <a:latin typeface="Arial" panose="020B0604020202020204" pitchFamily="34" charset="0"/>
                    <a:cs typeface="Arial" panose="020B0604020202020204" pitchFamily="34" charset="0"/>
                  </a:rPr>
                  <a:t>đề</a:t>
                </a:r>
                <a:r>
                  <a:rPr lang="fr-FR" sz="1600" dirty="0">
                    <a:solidFill>
                      <a:srgbClr val="00B0F0"/>
                    </a:solidFill>
                    <a:latin typeface="Arial" panose="020B0604020202020204" pitchFamily="34" charset="0"/>
                    <a:cs typeface="Arial" panose="020B0604020202020204" pitchFamily="34" charset="0"/>
                  </a:rPr>
                  <a:t> </a:t>
                </a:r>
                <a:r>
                  <a:rPr lang="fr-FR" sz="1600" dirty="0" err="1">
                    <a:solidFill>
                      <a:srgbClr val="00B0F0"/>
                    </a:solidFill>
                    <a:latin typeface="Arial" panose="020B0604020202020204" pitchFamily="34" charset="0"/>
                    <a:cs typeface="Arial" panose="020B0604020202020204" pitchFamily="34" charset="0"/>
                  </a:rPr>
                  <a:t>sau</a:t>
                </a:r>
                <a:r>
                  <a:rPr lang="fr-FR" sz="1600" dirty="0">
                    <a:solidFill>
                      <a:srgbClr val="00B0F0"/>
                    </a:solidFill>
                    <a:latin typeface="Arial" panose="020B0604020202020204" pitchFamily="34" charset="0"/>
                    <a:cs typeface="Arial" panose="020B0604020202020204" pitchFamily="34" charset="0"/>
                  </a:rPr>
                  <a:t>, </a:t>
                </a:r>
                <a:r>
                  <a:rPr lang="fr-FR" sz="1600" dirty="0" err="1">
                    <a:solidFill>
                      <a:srgbClr val="00B0F0"/>
                    </a:solidFill>
                    <a:latin typeface="Arial" panose="020B0604020202020204" pitchFamily="34" charset="0"/>
                    <a:cs typeface="Arial" panose="020B0604020202020204" pitchFamily="34" charset="0"/>
                  </a:rPr>
                  <a:t>tìm</a:t>
                </a:r>
                <a:r>
                  <a:rPr lang="fr-FR" sz="1600" dirty="0">
                    <a:solidFill>
                      <a:srgbClr val="00B0F0"/>
                    </a:solidFill>
                    <a:latin typeface="Arial" panose="020B0604020202020204" pitchFamily="34" charset="0"/>
                    <a:cs typeface="Arial" panose="020B0604020202020204" pitchFamily="34" charset="0"/>
                  </a:rPr>
                  <a:t> </a:t>
                </a:r>
                <a:r>
                  <a:rPr lang="fr-FR" sz="1600" dirty="0" err="1">
                    <a:solidFill>
                      <a:srgbClr val="00B0F0"/>
                    </a:solidFill>
                    <a:latin typeface="Arial" panose="020B0604020202020204" pitchFamily="34" charset="0"/>
                    <a:cs typeface="Arial" panose="020B0604020202020204" pitchFamily="34" charset="0"/>
                  </a:rPr>
                  <a:t>mệnh</a:t>
                </a:r>
                <a:r>
                  <a:rPr lang="fr-FR" sz="1600" dirty="0">
                    <a:solidFill>
                      <a:srgbClr val="00B0F0"/>
                    </a:solidFill>
                    <a:latin typeface="Arial" panose="020B0604020202020204" pitchFamily="34" charset="0"/>
                    <a:cs typeface="Arial" panose="020B0604020202020204" pitchFamily="34" charset="0"/>
                  </a:rPr>
                  <a:t> </a:t>
                </a:r>
                <a:r>
                  <a:rPr lang="fr-FR" sz="1600" dirty="0" err="1">
                    <a:solidFill>
                      <a:srgbClr val="00B0F0"/>
                    </a:solidFill>
                    <a:latin typeface="Arial" panose="020B0604020202020204" pitchFamily="34" charset="0"/>
                    <a:cs typeface="Arial" panose="020B0604020202020204" pitchFamily="34" charset="0"/>
                  </a:rPr>
                  <a:t>đề</a:t>
                </a:r>
                <a:r>
                  <a:rPr lang="fr-FR" sz="1600" dirty="0">
                    <a:solidFill>
                      <a:srgbClr val="00B0F0"/>
                    </a:solidFill>
                    <a:latin typeface="Arial" panose="020B0604020202020204" pitchFamily="34" charset="0"/>
                    <a:cs typeface="Arial" panose="020B0604020202020204" pitchFamily="34" charset="0"/>
                  </a:rPr>
                  <a:t> </a:t>
                </a:r>
                <a:r>
                  <a:rPr lang="fr-FR" sz="1600" dirty="0" err="1">
                    <a:solidFill>
                      <a:srgbClr val="00B0F0"/>
                    </a:solidFill>
                    <a:latin typeface="Arial" panose="020B0604020202020204" pitchFamily="34" charset="0"/>
                    <a:cs typeface="Arial" panose="020B0604020202020204" pitchFamily="34" charset="0"/>
                  </a:rPr>
                  <a:t>đúng</a:t>
                </a:r>
                <a:r>
                  <a:rPr lang="fr-FR" sz="1600" dirty="0">
                    <a:solidFill>
                      <a:srgbClr val="00B0F0"/>
                    </a:solidFill>
                    <a:latin typeface="Arial" panose="020B0604020202020204" pitchFamily="34" charset="0"/>
                    <a:cs typeface="Arial" panose="020B0604020202020204" pitchFamily="34" charset="0"/>
                  </a:rPr>
                  <a:t>:</a:t>
                </a:r>
                <a:endParaRPr lang="en-US" sz="1600" dirty="0">
                  <a:solidFill>
                    <a:srgbClr val="00B0F0"/>
                  </a:solidFill>
                  <a:latin typeface="Arial" panose="020B0604020202020204" pitchFamily="34" charset="0"/>
                  <a:cs typeface="Arial" panose="020B0604020202020204" pitchFamily="34" charset="0"/>
                </a:endParaRPr>
              </a:p>
              <a:p>
                <a:pPr marL="342900" indent="-342900">
                  <a:buAutoNum type="alphaUcPeriod"/>
                </a:pPr>
                <a:r>
                  <a:rPr lang="fr-FR" sz="1600" dirty="0">
                    <a:solidFill>
                      <a:srgbClr val="00B0F0"/>
                    </a:solidFill>
                    <a:latin typeface="Arial" panose="020B0604020202020204" pitchFamily="34" charset="0"/>
                    <a:cs typeface="Arial" panose="020B0604020202020204" pitchFamily="34" charset="0"/>
                  </a:rPr>
                  <a:t>“</a:t>
                </a:r>
                <a14:m>
                  <m:oMath xmlns:m="http://schemas.openxmlformats.org/officeDocument/2006/math">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func>
                      <m:funcPr>
                        <m:ctrlPr>
                          <a:rPr lang="en-US" sz="1600" i="1">
                            <a:solidFill>
                              <a:srgbClr val="00B0F0"/>
                            </a:solidFill>
                            <a:latin typeface="Cambria Math" panose="02040503050406030204" pitchFamily="18" charset="0"/>
                          </a:rPr>
                        </m:ctrlPr>
                      </m:funcPr>
                      <m:fName>
                        <m:r>
                          <a:rPr lang="en-US" sz="1600" i="1">
                            <a:solidFill>
                              <a:srgbClr val="00B0F0"/>
                            </a:solidFill>
                            <a:latin typeface="Cambria Math" panose="02040503050406030204" pitchFamily="18" charset="0"/>
                          </a:rPr>
                          <m:t>:</m:t>
                        </m:r>
                      </m:fName>
                      <m:e>
                        <m:d>
                          <m:dPr>
                            <m:begChr m:val="|"/>
                            <m:endChr m:val="|"/>
                            <m:ctrlPr>
                              <a:rPr lang="en-US" sz="1600" i="1">
                                <a:solidFill>
                                  <a:srgbClr val="00B0F0"/>
                                </a:solidFill>
                                <a:latin typeface="Cambria Math" panose="02040503050406030204" pitchFamily="18" charset="0"/>
                              </a:rPr>
                            </m:ctrlPr>
                          </m:dPr>
                          <m:e>
                            <m:r>
                              <a:rPr lang="en-US" sz="1600" i="1">
                                <a:solidFill>
                                  <a:srgbClr val="00B0F0"/>
                                </a:solidFill>
                                <a:latin typeface="Cambria Math" panose="02040503050406030204" pitchFamily="18" charset="0"/>
                              </a:rPr>
                              <m:t>𝑥</m:t>
                            </m:r>
                          </m:e>
                        </m:d>
                      </m:e>
                    </m:func>
                    <m:r>
                      <a:rPr lang="en-US" sz="1600" i="1">
                        <a:solidFill>
                          <a:srgbClr val="00B0F0"/>
                        </a:solidFill>
                        <a:latin typeface="Cambria Math" panose="02040503050406030204" pitchFamily="18" charset="0"/>
                      </a:rPr>
                      <m:t>&lt;3⇔</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&lt;3</m:t>
                    </m:r>
                  </m:oMath>
                </a14:m>
                <a:r>
                  <a:rPr lang="fr-FR" sz="1600" dirty="0">
                    <a:solidFill>
                      <a:srgbClr val="00B0F0"/>
                    </a:solidFill>
                    <a:latin typeface="Arial" panose="020B0604020202020204" pitchFamily="34" charset="0"/>
                    <a:cs typeface="Arial" panose="020B0604020202020204" pitchFamily="34" charset="0"/>
                  </a:rPr>
                  <a:t>”.	</a:t>
                </a:r>
              </a:p>
              <a:p>
                <a:pPr marL="342900" indent="-342900">
                  <a:buAutoNum type="alphaUcPeriod"/>
                </a:pPr>
                <a:r>
                  <a:rPr lang="fr-FR" sz="16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𝑛</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ℕ</m:t>
                    </m:r>
                    <m:func>
                      <m:funcPr>
                        <m:ctrlPr>
                          <a:rPr lang="en-US" sz="1600" i="1">
                            <a:solidFill>
                              <a:srgbClr val="00B0F0"/>
                            </a:solidFill>
                            <a:latin typeface="Cambria Math" panose="02040503050406030204" pitchFamily="18" charset="0"/>
                          </a:rPr>
                        </m:ctrlPr>
                      </m:funcPr>
                      <m:fName>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𝑛</m:t>
                            </m:r>
                          </m:e>
                          <m:sup>
                            <m:r>
                              <a:rPr lang="en-US" sz="1600" i="1">
                                <a:solidFill>
                                  <a:srgbClr val="00B0F0"/>
                                </a:solidFill>
                                <a:latin typeface="Cambria Math" panose="02040503050406030204" pitchFamily="18" charset="0"/>
                              </a:rPr>
                              <m:t>2</m:t>
                            </m:r>
                          </m:sup>
                        </m:sSup>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1</m:t>
                    </m:r>
                  </m:oMath>
                </a14:m>
                <a:r>
                  <a:rPr lang="fr-FR" sz="1600" dirty="0">
                    <a:solidFill>
                      <a:srgbClr val="00B0F0"/>
                    </a:solidFill>
                    <a:latin typeface="Arial" panose="020B0604020202020204" pitchFamily="34" charset="0"/>
                    <a:cs typeface="Arial" panose="020B0604020202020204" pitchFamily="34" charset="0"/>
                  </a:rPr>
                  <a:t>”.</a:t>
                </a:r>
                <a:endParaRPr lang="en-US" sz="1600" dirty="0">
                  <a:solidFill>
                    <a:srgbClr val="00B0F0"/>
                  </a:solidFill>
                  <a:latin typeface="Arial" panose="020B0604020202020204" pitchFamily="34" charset="0"/>
                  <a:cs typeface="Arial" panose="020B0604020202020204" pitchFamily="34" charset="0"/>
                </a:endParaRPr>
              </a:p>
              <a:p>
                <a:r>
                  <a:rPr lang="fr-FR" sz="1600" dirty="0">
                    <a:solidFill>
                      <a:srgbClr val="00B0F0"/>
                    </a:solidFill>
                    <a:latin typeface="Arial" panose="020B0604020202020204" pitchFamily="34" charset="0"/>
                    <a:cs typeface="Arial" panose="020B0604020202020204" pitchFamily="34" charset="0"/>
                  </a:rPr>
                  <a:t>C. “</a:t>
                </a:r>
                <a14:m>
                  <m:oMath xmlns:m="http://schemas.openxmlformats.org/officeDocument/2006/math">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sSup>
                      <m:sSupPr>
                        <m:ctrlPr>
                          <a:rPr lang="en-US" sz="1600" i="1">
                            <a:solidFill>
                              <a:srgbClr val="00B0F0"/>
                            </a:solidFill>
                            <a:latin typeface="Cambria Math" panose="02040503050406030204" pitchFamily="18" charset="0"/>
                          </a:rPr>
                        </m:ctrlPr>
                      </m:sSupPr>
                      <m:e>
                        <m:func>
                          <m:funcPr>
                            <m:ctrlPr>
                              <a:rPr lang="en-US" sz="1600" i="1">
                                <a:solidFill>
                                  <a:srgbClr val="00B0F0"/>
                                </a:solidFill>
                                <a:latin typeface="Cambria Math" panose="02040503050406030204" pitchFamily="18" charset="0"/>
                              </a:rPr>
                            </m:ctrlPr>
                          </m:funcPr>
                          <m:fName>
                            <m:r>
                              <a:rPr lang="en-US" sz="1600" i="1">
                                <a:solidFill>
                                  <a:srgbClr val="00B0F0"/>
                                </a:solidFill>
                                <a:latin typeface="Cambria Math" panose="02040503050406030204" pitchFamily="18" charset="0"/>
                              </a:rPr>
                              <m:t>:</m:t>
                            </m:r>
                          </m:fName>
                          <m:e>
                            <m:d>
                              <m:dPr>
                                <m:ctrlPr>
                                  <a:rPr lang="en-US" sz="1600" i="1">
                                    <a:solidFill>
                                      <a:srgbClr val="00B0F0"/>
                                    </a:solidFill>
                                    <a:latin typeface="Cambria Math" panose="02040503050406030204" pitchFamily="18" charset="0"/>
                                  </a:rPr>
                                </m:ctrlPr>
                              </m:dPr>
                              <m:e>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−1</m:t>
                                </m:r>
                              </m:e>
                            </m:d>
                          </m:e>
                        </m:func>
                      </m:e>
                      <m:sup>
                        <m:r>
                          <a:rPr lang="en-US" sz="1600" i="1">
                            <a:solidFill>
                              <a:srgbClr val="00B0F0"/>
                            </a:solidFill>
                            <a:latin typeface="Cambria Math" panose="02040503050406030204" pitchFamily="18" charset="0"/>
                          </a:rPr>
                          <m:t>2</m:t>
                        </m:r>
                      </m:sup>
                    </m:sSup>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−1</m:t>
                    </m:r>
                  </m:oMath>
                </a14:m>
                <a:r>
                  <a:rPr lang="fr-FR" sz="1600" dirty="0">
                    <a:solidFill>
                      <a:srgbClr val="00B0F0"/>
                    </a:solidFill>
                    <a:latin typeface="Arial" panose="020B0604020202020204" pitchFamily="34" charset="0"/>
                    <a:cs typeface="Arial" panose="020B0604020202020204" pitchFamily="34" charset="0"/>
                  </a:rPr>
                  <a:t>”.	</a:t>
                </a:r>
              </a:p>
              <a:p>
                <a:r>
                  <a:rPr lang="fr-FR" sz="1600" dirty="0">
                    <a:solidFill>
                      <a:srgbClr val="00B0F0"/>
                    </a:solidFill>
                    <a:latin typeface="Arial" panose="020B0604020202020204" pitchFamily="34" charset="0"/>
                    <a:cs typeface="Arial" panose="020B0604020202020204" pitchFamily="34" charset="0"/>
                  </a:rPr>
                  <a:t>D. “</a:t>
                </a:r>
                <a14:m>
                  <m:oMath xmlns:m="http://schemas.openxmlformats.org/officeDocument/2006/math">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𝑛</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ℕ</m:t>
                    </m:r>
                    <m:func>
                      <m:funcPr>
                        <m:ctrlPr>
                          <a:rPr lang="en-US" sz="1600" i="1">
                            <a:solidFill>
                              <a:srgbClr val="00B0F0"/>
                            </a:solidFill>
                            <a:latin typeface="Cambria Math" panose="02040503050406030204" pitchFamily="18" charset="0"/>
                          </a:rPr>
                        </m:ctrlPr>
                      </m:funcPr>
                      <m:fName>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𝑛</m:t>
                            </m:r>
                          </m:e>
                          <m:sup>
                            <m:r>
                              <a:rPr lang="en-US" sz="1600" i="1">
                                <a:solidFill>
                                  <a:srgbClr val="00B0F0"/>
                                </a:solidFill>
                                <a:latin typeface="Cambria Math" panose="02040503050406030204" pitchFamily="18" charset="0"/>
                              </a:rPr>
                              <m:t>2</m:t>
                            </m:r>
                          </m:sup>
                        </m:sSup>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1=1</m:t>
                    </m:r>
                  </m:oMath>
                </a14:m>
                <a:r>
                  <a:rPr lang="fr-FR" sz="1600" dirty="0">
                    <a:solidFill>
                      <a:srgbClr val="00B0F0"/>
                    </a:solidFill>
                    <a:latin typeface="Arial" panose="020B0604020202020204" pitchFamily="34" charset="0"/>
                    <a:cs typeface="Arial" panose="020B0604020202020204" pitchFamily="34" charset="0"/>
                  </a:rPr>
                  <a:t>”.</a:t>
                </a:r>
                <a:endParaRPr lang="en-US" sz="1600" dirty="0">
                  <a:solidFill>
                    <a:srgbClr val="00B0F0"/>
                  </a:solidFill>
                  <a:latin typeface="Arial" panose="020B0604020202020204" pitchFamily="34" charset="0"/>
                  <a:cs typeface="Arial" panose="020B0604020202020204" pitchFamily="34" charset="0"/>
                </a:endParaRPr>
              </a:p>
              <a:p>
                <a:pPr>
                  <a:lnSpc>
                    <a:spcPct val="150000"/>
                  </a:lnSpc>
                  <a:spcAft>
                    <a:spcPts val="1200"/>
                  </a:spcAft>
                </a:pPr>
                <a:endParaRPr lang="en-US" dirty="0">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38400" y="361950"/>
                <a:ext cx="6465903" cy="4989186"/>
              </a:xfrm>
              <a:prstGeom prst="rect">
                <a:avLst/>
              </a:prstGeom>
              <a:blipFill>
                <a:blip r:embed="rId3"/>
                <a:stretch>
                  <a:fillRect l="-471" t="-366"/>
                </a:stretch>
              </a:blipFill>
            </p:spPr>
            <p:txBody>
              <a:bodyPr/>
              <a:lstStyle/>
              <a:p>
                <a:r>
                  <a:rPr lang="en-US">
                    <a:noFill/>
                  </a:rPr>
                  <a:t> </a:t>
                </a:r>
              </a:p>
            </p:txBody>
          </p:sp>
        </mc:Fallback>
      </mc:AlternateContent>
    </p:spTree>
    <p:extLst>
      <p:ext uri="{BB962C8B-B14F-4D97-AF65-F5344CB8AC3E}">
        <p14:creationId xmlns:p14="http://schemas.microsoft.com/office/powerpoint/2010/main" val="13140294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2034"/>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Hoạt động vận dụng</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40619" y="361950"/>
                <a:ext cx="6465903" cy="4143122"/>
              </a:xfrm>
              <a:prstGeom prst="rect">
                <a:avLst/>
              </a:prstGeom>
              <a:noFill/>
            </p:spPr>
            <p:txBody>
              <a:bodyPr wrap="square" rtlCol="0">
                <a:spAutoFit/>
              </a:bodyPr>
              <a:lstStyle/>
              <a:p>
                <a:r>
                  <a:rPr lang="fr-FR" sz="1400" b="1" dirty="0" err="1">
                    <a:solidFill>
                      <a:srgbClr val="7030A0"/>
                    </a:solidFill>
                    <a:latin typeface="Arial" panose="020B0604020202020204" pitchFamily="34" charset="0"/>
                    <a:cs typeface="Arial" panose="020B0604020202020204" pitchFamily="34" charset="0"/>
                  </a:rPr>
                  <a:t>Câu</a:t>
                </a:r>
                <a:r>
                  <a:rPr lang="fr-FR" sz="1400" b="1" dirty="0">
                    <a:solidFill>
                      <a:srgbClr val="7030A0"/>
                    </a:solidFill>
                    <a:latin typeface="Arial" panose="020B0604020202020204" pitchFamily="34" charset="0"/>
                    <a:cs typeface="Arial" panose="020B0604020202020204" pitchFamily="34" charset="0"/>
                  </a:rPr>
                  <a:t> 7.</a:t>
                </a:r>
                <a:r>
                  <a:rPr lang="fr-FR" sz="1400" dirty="0">
                    <a:solidFill>
                      <a:srgbClr val="7030A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Xét</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mệnh</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đề</a:t>
                </a:r>
                <a:r>
                  <a:rPr lang="fr-FR" sz="1400" dirty="0">
                    <a:solidFill>
                      <a:srgbClr val="00B0F0"/>
                    </a:solidFill>
                    <a:latin typeface="Arial" panose="020B0604020202020204" pitchFamily="34" charset="0"/>
                    <a:cs typeface="Arial" panose="020B0604020202020204" pitchFamily="34" charset="0"/>
                  </a:rPr>
                  <a:t> "n chia </a:t>
                </a:r>
                <a:r>
                  <a:rPr lang="fr-FR" sz="1400" dirty="0" err="1">
                    <a:solidFill>
                      <a:srgbClr val="00B0F0"/>
                    </a:solidFill>
                    <a:latin typeface="Arial" panose="020B0604020202020204" pitchFamily="34" charset="0"/>
                    <a:cs typeface="Arial" panose="020B0604020202020204" pitchFamily="34" charset="0"/>
                  </a:rPr>
                  <a:t>hết</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cho</a:t>
                </a:r>
                <a:r>
                  <a:rPr lang="fr-FR" sz="1400" dirty="0">
                    <a:solidFill>
                      <a:srgbClr val="00B0F0"/>
                    </a:solidFill>
                    <a:latin typeface="Arial" panose="020B0604020202020204" pitchFamily="34" charset="0"/>
                    <a:cs typeface="Arial" panose="020B0604020202020204" pitchFamily="34" charset="0"/>
                  </a:rPr>
                  <a:t> 12", </a:t>
                </a:r>
                <a:r>
                  <a:rPr lang="fr-FR" sz="1400" dirty="0" err="1">
                    <a:solidFill>
                      <a:srgbClr val="00B0F0"/>
                    </a:solidFill>
                    <a:latin typeface="Arial" panose="020B0604020202020204" pitchFamily="34" charset="0"/>
                    <a:cs typeface="Arial" panose="020B0604020202020204" pitchFamily="34" charset="0"/>
                  </a:rPr>
                  <a:t>với</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giá</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trị</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nào</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của</a:t>
                </a:r>
                <a:r>
                  <a:rPr lang="fr-FR" sz="1400" dirty="0">
                    <a:solidFill>
                      <a:srgbClr val="00B0F0"/>
                    </a:solidFill>
                    <a:latin typeface="Arial" panose="020B0604020202020204" pitchFamily="34" charset="0"/>
                    <a:cs typeface="Arial" panose="020B0604020202020204" pitchFamily="34" charset="0"/>
                  </a:rPr>
                  <a:t> n </a:t>
                </a:r>
                <a:r>
                  <a:rPr lang="fr-FR" sz="1400" dirty="0" err="1">
                    <a:solidFill>
                      <a:srgbClr val="00B0F0"/>
                    </a:solidFill>
                    <a:latin typeface="Arial" panose="020B0604020202020204" pitchFamily="34" charset="0"/>
                    <a:cs typeface="Arial" panose="020B0604020202020204" pitchFamily="34" charset="0"/>
                  </a:rPr>
                  <a:t>thì</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mệnh</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đề</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đúng</a:t>
                </a:r>
                <a:r>
                  <a:rPr lang="fr-FR" sz="1400" dirty="0">
                    <a:solidFill>
                      <a:srgbClr val="00B0F0"/>
                    </a:solidFill>
                    <a:latin typeface="Arial" panose="020B0604020202020204" pitchFamily="34" charset="0"/>
                    <a:cs typeface="Arial" panose="020B0604020202020204" pitchFamily="34" charset="0"/>
                  </a:rPr>
                  <a:t>:</a:t>
                </a:r>
                <a:endParaRPr lang="en-US" sz="1400" dirty="0">
                  <a:solidFill>
                    <a:srgbClr val="00B0F0"/>
                  </a:solidFill>
                  <a:latin typeface="Arial" panose="020B0604020202020204" pitchFamily="34" charset="0"/>
                  <a:cs typeface="Arial" panose="020B0604020202020204" pitchFamily="34" charset="0"/>
                </a:endParaRPr>
              </a:p>
              <a:p>
                <a:pPr marL="342900" indent="-342900">
                  <a:buAutoNum type="alphaUcPeriod"/>
                </a:pPr>
                <a:r>
                  <a:rPr lang="fr-FR" sz="1400" dirty="0">
                    <a:solidFill>
                      <a:srgbClr val="00B0F0"/>
                    </a:solidFill>
                    <a:latin typeface="Arial" panose="020B0604020202020204" pitchFamily="34" charset="0"/>
                    <a:cs typeface="Arial" panose="020B0604020202020204" pitchFamily="34" charset="0"/>
                  </a:rPr>
                  <a:t> 48</a:t>
                </a:r>
              </a:p>
              <a:p>
                <a:pPr marL="342900" indent="-342900">
                  <a:buAutoNum type="alphaUcPeriod"/>
                </a:pPr>
                <a:r>
                  <a:rPr lang="fr-FR" sz="1400" dirty="0">
                    <a:solidFill>
                      <a:srgbClr val="00B0F0"/>
                    </a:solidFill>
                    <a:latin typeface="Arial" panose="020B0604020202020204" pitchFamily="34" charset="0"/>
                    <a:cs typeface="Arial" panose="020B0604020202020204" pitchFamily="34" charset="0"/>
                  </a:rPr>
                  <a:t>   4         </a:t>
                </a:r>
              </a:p>
              <a:p>
                <a:pPr marL="342900" indent="-342900">
                  <a:buAutoNum type="alphaUcPeriod"/>
                </a:pPr>
                <a:r>
                  <a:rPr lang="fr-FR" sz="1400" dirty="0">
                    <a:solidFill>
                      <a:srgbClr val="00B0F0"/>
                    </a:solidFill>
                    <a:latin typeface="Arial" panose="020B0604020202020204" pitchFamily="34" charset="0"/>
                    <a:cs typeface="Arial" panose="020B0604020202020204" pitchFamily="34" charset="0"/>
                  </a:rPr>
                  <a:t>   3                  </a:t>
                </a:r>
              </a:p>
              <a:p>
                <a:pPr marL="342900" indent="-342900">
                  <a:buAutoNum type="alphaUcPeriod"/>
                </a:pPr>
                <a:r>
                  <a:rPr lang="fr-FR" sz="1400" dirty="0">
                    <a:solidFill>
                      <a:srgbClr val="00B0F0"/>
                    </a:solidFill>
                    <a:latin typeface="Arial" panose="020B0604020202020204" pitchFamily="34" charset="0"/>
                    <a:cs typeface="Arial" panose="020B0604020202020204" pitchFamily="34" charset="0"/>
                  </a:rPr>
                  <a:t> 88</a:t>
                </a:r>
                <a:endParaRPr lang="en-US" sz="1400" dirty="0">
                  <a:solidFill>
                    <a:srgbClr val="00B0F0"/>
                  </a:solidFill>
                  <a:latin typeface="Arial" panose="020B0604020202020204" pitchFamily="34" charset="0"/>
                  <a:cs typeface="Arial" panose="020B0604020202020204" pitchFamily="34" charset="0"/>
                </a:endParaRPr>
              </a:p>
              <a:p>
                <a:r>
                  <a:rPr lang="fr-FR" sz="1400" b="1" dirty="0" err="1">
                    <a:solidFill>
                      <a:srgbClr val="7030A0"/>
                    </a:solidFill>
                    <a:latin typeface="Arial" panose="020B0604020202020204" pitchFamily="34" charset="0"/>
                    <a:cs typeface="Arial" panose="020B0604020202020204" pitchFamily="34" charset="0"/>
                  </a:rPr>
                  <a:t>Câu</a:t>
                </a:r>
                <a:r>
                  <a:rPr lang="fr-FR" sz="1400" b="1" dirty="0">
                    <a:solidFill>
                      <a:srgbClr val="7030A0"/>
                    </a:solidFill>
                    <a:latin typeface="Arial" panose="020B0604020202020204" pitchFamily="34" charset="0"/>
                    <a:cs typeface="Arial" panose="020B0604020202020204" pitchFamily="34" charset="0"/>
                  </a:rPr>
                  <a:t> 8.</a:t>
                </a:r>
                <a:r>
                  <a:rPr lang="fr-FR" sz="1400" dirty="0">
                    <a:solidFill>
                      <a:srgbClr val="7030A0"/>
                    </a:solidFill>
                    <a:latin typeface="Arial" panose="020B0604020202020204" pitchFamily="34" charset="0"/>
                    <a:cs typeface="Arial" panose="020B0604020202020204" pitchFamily="34" charset="0"/>
                  </a:rPr>
                  <a:t> </a:t>
                </a:r>
                <a:r>
                  <a:rPr lang="fr-FR" sz="1400" dirty="0">
                    <a:solidFill>
                      <a:srgbClr val="00B0F0"/>
                    </a:solidFill>
                    <a:latin typeface="Arial" panose="020B0604020202020204" pitchFamily="34" charset="0"/>
                    <a:cs typeface="Arial" panose="020B0604020202020204" pitchFamily="34" charset="0"/>
                  </a:rPr>
                  <a:t>Trong </a:t>
                </a:r>
                <a:r>
                  <a:rPr lang="fr-FR" sz="1400" dirty="0" err="1">
                    <a:solidFill>
                      <a:srgbClr val="00B0F0"/>
                    </a:solidFill>
                    <a:latin typeface="Arial" panose="020B0604020202020204" pitchFamily="34" charset="0"/>
                    <a:cs typeface="Arial" panose="020B0604020202020204" pitchFamily="34" charset="0"/>
                  </a:rPr>
                  <a:t>các</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mệnh</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đề</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sau</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mệnh</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đề</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nào</a:t>
                </a:r>
                <a:r>
                  <a:rPr lang="fr-FR" sz="1400" dirty="0">
                    <a:solidFill>
                      <a:srgbClr val="00B0F0"/>
                    </a:solidFill>
                    <a:latin typeface="Arial" panose="020B0604020202020204" pitchFamily="34" charset="0"/>
                    <a:cs typeface="Arial" panose="020B0604020202020204" pitchFamily="34" charset="0"/>
                  </a:rPr>
                  <a:t> </a:t>
                </a:r>
                <a:r>
                  <a:rPr lang="fr-FR" sz="1400" dirty="0" err="1">
                    <a:solidFill>
                      <a:srgbClr val="00B0F0"/>
                    </a:solidFill>
                    <a:latin typeface="Arial" panose="020B0604020202020204" pitchFamily="34" charset="0"/>
                    <a:cs typeface="Arial" panose="020B0604020202020204" pitchFamily="34" charset="0"/>
                  </a:rPr>
                  <a:t>đúng</a:t>
                </a:r>
                <a:r>
                  <a:rPr lang="fr-FR" sz="1400" dirty="0">
                    <a:solidFill>
                      <a:srgbClr val="00B0F0"/>
                    </a:solidFill>
                    <a:latin typeface="Arial" panose="020B0604020202020204" pitchFamily="34" charset="0"/>
                    <a:cs typeface="Arial" panose="020B0604020202020204" pitchFamily="34" charset="0"/>
                  </a:rPr>
                  <a:t>:</a:t>
                </a:r>
                <a:endParaRPr lang="en-US" sz="1400" dirty="0">
                  <a:solidFill>
                    <a:srgbClr val="00B0F0"/>
                  </a:solidFill>
                  <a:latin typeface="Arial" panose="020B0604020202020204" pitchFamily="34" charset="0"/>
                  <a:cs typeface="Arial" panose="020B0604020202020204" pitchFamily="34" charset="0"/>
                </a:endParaRPr>
              </a:p>
              <a:p>
                <a:r>
                  <a:rPr lang="fr-FR" sz="1400" dirty="0">
                    <a:solidFill>
                      <a:srgbClr val="00B0F0"/>
                    </a:solidFill>
                    <a:latin typeface="Arial" panose="020B0604020202020204" pitchFamily="34" charset="0"/>
                    <a:cs typeface="Arial" panose="020B0604020202020204" pitchFamily="34" charset="0"/>
                  </a:rPr>
                  <a:t>A. </a:t>
                </a:r>
                <a:r>
                  <a:rPr lang="en-US" sz="1400" dirty="0">
                    <a:solidFill>
                      <a:srgbClr val="00B0F0"/>
                    </a:solidFill>
                    <a:latin typeface="Arial" panose="020B0604020202020204" pitchFamily="34" charset="0"/>
                    <a:cs typeface="Arial" panose="020B0604020202020204" pitchFamily="34" charset="0"/>
                  </a:rPr>
                  <a:t>Hai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nhau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khi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chỉ</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khi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chúng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diện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tích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nhau</a:t>
                </a:r>
                <a:r>
                  <a:rPr lang="en-US" sz="1400" dirty="0">
                    <a:solidFill>
                      <a:srgbClr val="00B0F0"/>
                    </a:solidFill>
                    <a:latin typeface="Arial" panose="020B0604020202020204" pitchFamily="34" charset="0"/>
                    <a:cs typeface="Arial" panose="020B0604020202020204" pitchFamily="34" charset="0"/>
                  </a:rPr>
                  <a:t>.</a:t>
                </a:r>
              </a:p>
              <a:p>
                <a:r>
                  <a:rPr lang="fr-FR" sz="1400" dirty="0">
                    <a:solidFill>
                      <a:srgbClr val="00B0F0"/>
                    </a:solidFill>
                    <a:latin typeface="Arial" panose="020B0604020202020204" pitchFamily="34" charset="0"/>
                    <a:cs typeface="Arial" panose="020B0604020202020204" pitchFamily="34" charset="0"/>
                  </a:rPr>
                  <a:t>B. </a:t>
                </a:r>
                <a:r>
                  <a:rPr lang="en-US" sz="1400" dirty="0">
                    <a:solidFill>
                      <a:srgbClr val="00B0F0"/>
                    </a:solidFill>
                    <a:latin typeface="Arial" panose="020B0604020202020204" pitchFamily="34" charset="0"/>
                    <a:cs typeface="Arial" panose="020B0604020202020204" pitchFamily="34" charset="0"/>
                  </a:rPr>
                  <a:t>Hai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nhau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khi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chỉ</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khi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chúng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đồng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dạng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một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cạnh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nhau</a:t>
                </a:r>
                <a:r>
                  <a:rPr lang="en-US" sz="1400" dirty="0">
                    <a:solidFill>
                      <a:srgbClr val="00B0F0"/>
                    </a:solidFill>
                    <a:latin typeface="Arial" panose="020B0604020202020204" pitchFamily="34" charset="0"/>
                    <a:cs typeface="Arial" panose="020B0604020202020204" pitchFamily="34" charset="0"/>
                  </a:rPr>
                  <a:t>.</a:t>
                </a:r>
              </a:p>
              <a:p>
                <a:r>
                  <a:rPr lang="fr-FR" sz="1400" dirty="0">
                    <a:solidFill>
                      <a:srgbClr val="00B0F0"/>
                    </a:solidFill>
                    <a:latin typeface="Arial" panose="020B0604020202020204" pitchFamily="34" charset="0"/>
                    <a:cs typeface="Arial" panose="020B0604020202020204" pitchFamily="34" charset="0"/>
                  </a:rPr>
                  <a:t>C. </a:t>
                </a:r>
                <a:r>
                  <a:rPr lang="en-US" sz="1400" dirty="0" err="1">
                    <a:solidFill>
                      <a:srgbClr val="00B0F0"/>
                    </a:solidFill>
                    <a:latin typeface="Arial" panose="020B0604020202020204" pitchFamily="34" charset="0"/>
                    <a:cs typeface="Arial" panose="020B0604020202020204" pitchFamily="34" charset="0"/>
                  </a:rPr>
                  <a:t>Một</a:t>
                </a:r>
                <a:r>
                  <a:rPr lang="en-US" sz="1400" dirty="0">
                    <a:solidFill>
                      <a:srgbClr val="00B0F0"/>
                    </a:solidFill>
                    <a:latin typeface="Arial" panose="020B0604020202020204" pitchFamily="34" charset="0"/>
                    <a:cs typeface="Arial" panose="020B0604020202020204" pitchFamily="34" charset="0"/>
                  </a:rPr>
                  <a:t>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vuông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khi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chỉ</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khi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một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góc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tổng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của</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hai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góc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còn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lại</a:t>
                </a:r>
                <a:r>
                  <a:rPr lang="en-US" sz="1400" dirty="0">
                    <a:solidFill>
                      <a:srgbClr val="00B0F0"/>
                    </a:solidFill>
                    <a:latin typeface="Arial" panose="020B0604020202020204" pitchFamily="34" charset="0"/>
                    <a:cs typeface="Arial" panose="020B0604020202020204" pitchFamily="34" charset="0"/>
                  </a:rPr>
                  <a:t>.</a:t>
                </a:r>
              </a:p>
              <a:p>
                <a:r>
                  <a:rPr lang="fr-FR" sz="1400" dirty="0">
                    <a:solidFill>
                      <a:srgbClr val="00B0F0"/>
                    </a:solidFill>
                    <a:latin typeface="Arial" panose="020B0604020202020204" pitchFamily="34" charset="0"/>
                    <a:cs typeface="Arial" panose="020B0604020202020204" pitchFamily="34" charset="0"/>
                  </a:rPr>
                  <a:t>D. </a:t>
                </a:r>
                <a:r>
                  <a:rPr lang="en-US" sz="1400" dirty="0" err="1">
                    <a:solidFill>
                      <a:srgbClr val="00B0F0"/>
                    </a:solidFill>
                    <a:latin typeface="Arial" panose="020B0604020202020204" pitchFamily="34" charset="0"/>
                    <a:cs typeface="Arial" panose="020B0604020202020204" pitchFamily="34" charset="0"/>
                  </a:rPr>
                  <a:t>Đường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tròn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một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tâm</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đối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xứng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một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trục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đối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xứng</a:t>
                </a:r>
                <a:r>
                  <a:rPr lang="en-US" sz="1400" dirty="0">
                    <a:solidFill>
                      <a:srgbClr val="00B0F0"/>
                    </a:solidFill>
                    <a:latin typeface="Arial" panose="020B0604020202020204" pitchFamily="34" charset="0"/>
                    <a:cs typeface="Arial" panose="020B0604020202020204" pitchFamily="34" charset="0"/>
                  </a:rPr>
                  <a:t>.</a:t>
                </a:r>
              </a:p>
              <a:p>
                <a:r>
                  <a:rPr lang="en-US" sz="1400" b="1" dirty="0" err="1">
                    <a:solidFill>
                      <a:srgbClr val="7030A0"/>
                    </a:solidFill>
                    <a:latin typeface="Arial" panose="020B0604020202020204" pitchFamily="34" charset="0"/>
                    <a:cs typeface="Arial" panose="020B0604020202020204" pitchFamily="34" charset="0"/>
                  </a:rPr>
                  <a:t>Câu</a:t>
                </a:r>
                <a:r>
                  <a:rPr lang="en-US" sz="1400" b="1" dirty="0">
                    <a:solidFill>
                      <a:srgbClr val="7030A0"/>
                    </a:solidFill>
                    <a:latin typeface="Arial" panose="020B0604020202020204" pitchFamily="34" charset="0"/>
                    <a:cs typeface="Arial" panose="020B0604020202020204" pitchFamily="34" charset="0"/>
                  </a:rPr>
                  <a:t> 9.</a:t>
                </a:r>
                <a:r>
                  <a:rPr lang="en-US" sz="1400" dirty="0">
                    <a:solidFill>
                      <a:srgbClr val="7030A0"/>
                    </a:solidFill>
                    <a:latin typeface="Arial" panose="020B0604020202020204" pitchFamily="34" charset="0"/>
                    <a:cs typeface="Arial" panose="020B0604020202020204" pitchFamily="34" charset="0"/>
                  </a:rPr>
                  <a:t> </a:t>
                </a:r>
                <a:r>
                  <a:rPr lang="en-US" sz="1400" dirty="0">
                    <a:solidFill>
                      <a:srgbClr val="00B0F0"/>
                    </a:solidFill>
                    <a:latin typeface="Arial" panose="020B0604020202020204" pitchFamily="34" charset="0"/>
                    <a:cs typeface="Arial" panose="020B0604020202020204" pitchFamily="34" charset="0"/>
                  </a:rPr>
                  <a:t>Phủ </a:t>
                </a:r>
                <a:r>
                  <a:rPr lang="en-US" sz="1400" dirty="0" err="1">
                    <a:solidFill>
                      <a:srgbClr val="00B0F0"/>
                    </a:solidFill>
                    <a:latin typeface="Arial" panose="020B0604020202020204" pitchFamily="34" charset="0"/>
                    <a:cs typeface="Arial" panose="020B0604020202020204" pitchFamily="34" charset="0"/>
                  </a:rPr>
                  <a:t>định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của</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400" i="1">
                        <a:solidFill>
                          <a:srgbClr val="00B0F0"/>
                        </a:solidFill>
                        <a:latin typeface="Cambria Math" panose="02040503050406030204" pitchFamily="18" charset="0"/>
                      </a:rPr>
                      <m:t>𝑃</m:t>
                    </m:r>
                    <m:d>
                      <m:dPr>
                        <m:ctrlPr>
                          <a:rPr lang="en-US" sz="1400" i="1">
                            <a:solidFill>
                              <a:srgbClr val="00B0F0"/>
                            </a:solidFill>
                            <a:latin typeface="Cambria Math" panose="02040503050406030204" pitchFamily="18" charset="0"/>
                          </a:rPr>
                        </m:ctrlPr>
                      </m:dPr>
                      <m:e>
                        <m:r>
                          <a:rPr lang="en-US" sz="1400" i="1">
                            <a:solidFill>
                              <a:srgbClr val="00B0F0"/>
                            </a:solidFill>
                            <a:latin typeface="Cambria Math" panose="02040503050406030204" pitchFamily="18" charset="0"/>
                          </a:rPr>
                          <m:t>𝑥</m:t>
                        </m:r>
                      </m:e>
                    </m:d>
                    <m:func>
                      <m:funcPr>
                        <m:ctrlPr>
                          <a:rPr lang="en-US" sz="1400" i="1">
                            <a:solidFill>
                              <a:srgbClr val="00B0F0"/>
                            </a:solidFill>
                            <a:latin typeface="Cambria Math" panose="02040503050406030204" pitchFamily="18" charset="0"/>
                          </a:rPr>
                        </m:ctrlPr>
                      </m:funcPr>
                      <m:fName>
                        <m:r>
                          <a:rPr lang="en-US" sz="1400" i="1">
                            <a:solidFill>
                              <a:srgbClr val="00B0F0"/>
                            </a:solidFill>
                            <a:latin typeface="Cambria Math" panose="02040503050406030204" pitchFamily="18" charset="0"/>
                          </a:rPr>
                          <m:t>:"</m:t>
                        </m:r>
                      </m:fName>
                      <m:e>
                        <m:r>
                          <a:rPr lang="en-US" sz="1400" i="1">
                            <a:solidFill>
                              <a:srgbClr val="00B0F0"/>
                            </a:solidFill>
                            <a:latin typeface="Cambria Math" panose="02040503050406030204" pitchFamily="18" charset="0"/>
                          </a:rPr>
                          <m:t>∃</m:t>
                        </m:r>
                      </m:e>
                    </m:func>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ℝ</m:t>
                    </m:r>
                    <m:r>
                      <a:rPr lang="en-US" sz="1400" i="1">
                        <a:solidFill>
                          <a:srgbClr val="00B0F0"/>
                        </a:solidFill>
                        <a:latin typeface="Cambria Math" panose="02040503050406030204" pitchFamily="18" charset="0"/>
                      </a:rPr>
                      <m:t>, 5</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−3</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=1"</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endParaRPr lang="en-US" sz="1400" dirty="0">
                  <a:solidFill>
                    <a:srgbClr val="00B0F0"/>
                  </a:solidFill>
                  <a:latin typeface="Arial" panose="020B0604020202020204" pitchFamily="34" charset="0"/>
                  <a:cs typeface="Arial" panose="020B0604020202020204" pitchFamily="34" charset="0"/>
                </a:endParaRPr>
              </a:p>
              <a:p>
                <a:pPr marL="342900" indent="-342900">
                  <a:buAutoNum type="alphaUcPeriod"/>
                </a:pP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ℝ</m:t>
                    </m:r>
                    <m:r>
                      <a:rPr lang="en-US" sz="1400" i="1">
                        <a:solidFill>
                          <a:srgbClr val="00B0F0"/>
                        </a:solidFill>
                        <a:latin typeface="Cambria Math" panose="02040503050406030204" pitchFamily="18" charset="0"/>
                      </a:rPr>
                      <m:t>, 5</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−3</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=1".</m:t>
                    </m:r>
                  </m:oMath>
                </a14:m>
                <a:r>
                  <a:rPr lang="en-US" sz="1400" dirty="0">
                    <a:solidFill>
                      <a:srgbClr val="00B0F0"/>
                    </a:solidFill>
                    <a:latin typeface="Arial" panose="020B0604020202020204" pitchFamily="34" charset="0"/>
                    <a:cs typeface="Arial" panose="020B0604020202020204" pitchFamily="34" charset="0"/>
                  </a:rPr>
                  <a:t>	</a:t>
                </a:r>
              </a:p>
              <a:p>
                <a:pPr marL="342900" indent="-342900">
                  <a:buAutoNum type="alphaUcPeriod"/>
                </a:pP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ℝ</m:t>
                    </m:r>
                    <m:r>
                      <a:rPr lang="en-US" sz="1400" i="1">
                        <a:solidFill>
                          <a:srgbClr val="00B0F0"/>
                        </a:solidFill>
                        <a:latin typeface="Cambria Math" panose="02040503050406030204" pitchFamily="18" charset="0"/>
                      </a:rPr>
                      <m:t>, 5</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−3</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=1".</m:t>
                    </m:r>
                  </m:oMath>
                </a14:m>
                <a:endParaRPr lang="en-US" sz="1400" dirty="0">
                  <a:solidFill>
                    <a:srgbClr val="00B0F0"/>
                  </a:solidFill>
                  <a:latin typeface="Arial" panose="020B0604020202020204" pitchFamily="34" charset="0"/>
                  <a:cs typeface="Arial" panose="020B0604020202020204" pitchFamily="34" charset="0"/>
                </a:endParaRPr>
              </a:p>
              <a:p>
                <a:r>
                  <a:rPr lang="en-US" sz="1400" dirty="0">
                    <a:solidFill>
                      <a:srgbClr val="00B0F0"/>
                    </a:solidFill>
                    <a:latin typeface="Arial" panose="020B0604020202020204" pitchFamily="34" charset="0"/>
                    <a:cs typeface="Arial" panose="020B0604020202020204" pitchFamily="34" charset="0"/>
                  </a:rPr>
                  <a:t>C.    </a:t>
                </a: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ℝ</m:t>
                    </m:r>
                    <m:r>
                      <a:rPr lang="en-US" sz="1400" i="1">
                        <a:solidFill>
                          <a:srgbClr val="00B0F0"/>
                        </a:solidFill>
                        <a:latin typeface="Cambria Math" panose="02040503050406030204" pitchFamily="18" charset="0"/>
                      </a:rPr>
                      <m:t>, 5</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−3</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≠1".</m:t>
                    </m:r>
                  </m:oMath>
                </a14:m>
                <a:r>
                  <a:rPr lang="en-US" sz="1400" dirty="0">
                    <a:solidFill>
                      <a:srgbClr val="00B0F0"/>
                    </a:solidFill>
                    <a:latin typeface="Arial" panose="020B0604020202020204" pitchFamily="34" charset="0"/>
                    <a:cs typeface="Arial" panose="020B0604020202020204" pitchFamily="34" charset="0"/>
                  </a:rPr>
                  <a:t>	</a:t>
                </a:r>
              </a:p>
              <a:p>
                <a:r>
                  <a:rPr lang="en-US" sz="1400" dirty="0">
                    <a:solidFill>
                      <a:srgbClr val="00B0F0"/>
                    </a:solidFill>
                    <a:latin typeface="Arial" panose="020B0604020202020204" pitchFamily="34" charset="0"/>
                    <a:cs typeface="Arial" panose="020B0604020202020204" pitchFamily="34" charset="0"/>
                  </a:rPr>
                  <a:t>D.    </a:t>
                </a: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ℝ</m:t>
                    </m:r>
                    <m:r>
                      <a:rPr lang="en-US" sz="1400" i="1">
                        <a:solidFill>
                          <a:srgbClr val="00B0F0"/>
                        </a:solidFill>
                        <a:latin typeface="Cambria Math" panose="02040503050406030204" pitchFamily="18" charset="0"/>
                      </a:rPr>
                      <m:t>, 5</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−3</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≥1".</m:t>
                    </m:r>
                  </m:oMath>
                </a14:m>
                <a:endParaRPr lang="en-US" sz="1400" dirty="0">
                  <a:solidFill>
                    <a:srgbClr val="00B0F0"/>
                  </a:solidFill>
                  <a:latin typeface="Arial" panose="020B0604020202020204" pitchFamily="34" charset="0"/>
                  <a:cs typeface="Arial" panose="020B0604020202020204" pitchFamily="34" charset="0"/>
                </a:endParaRPr>
              </a:p>
              <a:p>
                <a:pPr>
                  <a:lnSpc>
                    <a:spcPct val="150000"/>
                  </a:lnSpc>
                  <a:spcAft>
                    <a:spcPts val="1200"/>
                  </a:spcAft>
                </a:pPr>
                <a:endParaRPr lang="en-US" sz="1600" dirty="0">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40619" y="361950"/>
                <a:ext cx="6465903" cy="4143122"/>
              </a:xfrm>
              <a:prstGeom prst="rect">
                <a:avLst/>
              </a:prstGeom>
              <a:blipFill>
                <a:blip r:embed="rId3"/>
                <a:stretch>
                  <a:fillRect l="-283" t="-147"/>
                </a:stretch>
              </a:blipFill>
            </p:spPr>
            <p:txBody>
              <a:bodyPr/>
              <a:lstStyle/>
              <a:p>
                <a:r>
                  <a:rPr lang="en-US">
                    <a:noFill/>
                  </a:rPr>
                  <a:t> </a:t>
                </a:r>
              </a:p>
            </p:txBody>
          </p:sp>
        </mc:Fallback>
      </mc:AlternateContent>
    </p:spTree>
    <p:extLst>
      <p:ext uri="{BB962C8B-B14F-4D97-AF65-F5344CB8AC3E}">
        <p14:creationId xmlns:p14="http://schemas.microsoft.com/office/powerpoint/2010/main" val="112863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nodeType="clickEffect">
                                  <p:stCondLst>
                                    <p:cond delay="0"/>
                                  </p:stCondLst>
                                  <p:childTnLst>
                                    <p:animClr clrSpc="hsl" dir="cw">
                                      <p:cBhvr override="childStyle">
                                        <p:cTn id="6" dur="500" fill="hold"/>
                                        <p:tgtEl>
                                          <p:spTgt spid="52">
                                            <p:txEl>
                                              <p:pRg st="1" end="1"/>
                                            </p:txEl>
                                          </p:spTgt>
                                        </p:tgtEl>
                                        <p:attrNameLst>
                                          <p:attrName>style.color</p:attrName>
                                        </p:attrNameLst>
                                      </p:cBhvr>
                                      <p:by>
                                        <p:hsl h="7200000" s="0" l="0"/>
                                      </p:by>
                                    </p:animClr>
                                    <p:animClr clrSpc="hsl" dir="cw">
                                      <p:cBhvr>
                                        <p:cTn id="7" dur="500" fill="hold"/>
                                        <p:tgtEl>
                                          <p:spTgt spid="52">
                                            <p:txEl>
                                              <p:pRg st="1" end="1"/>
                                            </p:txEl>
                                          </p:spTgt>
                                        </p:tgtEl>
                                        <p:attrNameLst>
                                          <p:attrName>fillcolor</p:attrName>
                                        </p:attrNameLst>
                                      </p:cBhvr>
                                      <p:by>
                                        <p:hsl h="7200000" s="0" l="0"/>
                                      </p:by>
                                    </p:animClr>
                                    <p:animClr clrSpc="hsl" dir="cw">
                                      <p:cBhvr>
                                        <p:cTn id="8" dur="500" fill="hold"/>
                                        <p:tgtEl>
                                          <p:spTgt spid="52">
                                            <p:txEl>
                                              <p:pRg st="1" end="1"/>
                                            </p:txEl>
                                          </p:spTgt>
                                        </p:tgtEl>
                                        <p:attrNameLst>
                                          <p:attrName>stroke.color</p:attrName>
                                        </p:attrNameLst>
                                      </p:cBhvr>
                                      <p:by>
                                        <p:hsl h="7200000" s="0" l="0"/>
                                      </p:by>
                                    </p:animClr>
                                    <p:set>
                                      <p:cBhvr>
                                        <p:cTn id="9" dur="500" fill="hold"/>
                                        <p:tgtEl>
                                          <p:spTgt spid="52">
                                            <p:txEl>
                                              <p:pRg st="1" end="1"/>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1" presetClass="emph" presetSubtype="0" fill="hold" nodeType="clickEffect">
                                  <p:stCondLst>
                                    <p:cond delay="0"/>
                                  </p:stCondLst>
                                  <p:childTnLst>
                                    <p:animClr clrSpc="hsl" dir="cw">
                                      <p:cBhvr override="childStyle">
                                        <p:cTn id="13" dur="500" fill="hold"/>
                                        <p:tgtEl>
                                          <p:spTgt spid="52">
                                            <p:txEl>
                                              <p:pRg st="8" end="8"/>
                                            </p:txEl>
                                          </p:spTgt>
                                        </p:tgtEl>
                                        <p:attrNameLst>
                                          <p:attrName>style.color</p:attrName>
                                        </p:attrNameLst>
                                      </p:cBhvr>
                                      <p:by>
                                        <p:hsl h="7200000" s="0" l="0"/>
                                      </p:by>
                                    </p:animClr>
                                    <p:animClr clrSpc="hsl" dir="cw">
                                      <p:cBhvr>
                                        <p:cTn id="14" dur="500" fill="hold"/>
                                        <p:tgtEl>
                                          <p:spTgt spid="52">
                                            <p:txEl>
                                              <p:pRg st="8" end="8"/>
                                            </p:txEl>
                                          </p:spTgt>
                                        </p:tgtEl>
                                        <p:attrNameLst>
                                          <p:attrName>fillcolor</p:attrName>
                                        </p:attrNameLst>
                                      </p:cBhvr>
                                      <p:by>
                                        <p:hsl h="7200000" s="0" l="0"/>
                                      </p:by>
                                    </p:animClr>
                                    <p:animClr clrSpc="hsl" dir="cw">
                                      <p:cBhvr>
                                        <p:cTn id="15" dur="500" fill="hold"/>
                                        <p:tgtEl>
                                          <p:spTgt spid="52">
                                            <p:txEl>
                                              <p:pRg st="8" end="8"/>
                                            </p:txEl>
                                          </p:spTgt>
                                        </p:tgtEl>
                                        <p:attrNameLst>
                                          <p:attrName>stroke.color</p:attrName>
                                        </p:attrNameLst>
                                      </p:cBhvr>
                                      <p:by>
                                        <p:hsl h="7200000" s="0" l="0"/>
                                      </p:by>
                                    </p:animClr>
                                    <p:set>
                                      <p:cBhvr>
                                        <p:cTn id="16" dur="500" fill="hold"/>
                                        <p:tgtEl>
                                          <p:spTgt spid="52">
                                            <p:txEl>
                                              <p:pRg st="8" end="8"/>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895350"/>
            <a:ext cx="1828800" cy="1131848"/>
          </a:xfrm>
          <a:prstGeom prst="rect">
            <a:avLst/>
          </a:prstGeom>
          <a:noFill/>
        </p:spPr>
        <p:txBody>
          <a:bodyPr wrap="square" rtlCol="0">
            <a:spAutoFit/>
          </a:bodyPr>
          <a:lstStyle/>
          <a:p>
            <a:pPr>
              <a:lnSpc>
                <a:spcPct val="150000"/>
              </a:lnSpc>
              <a:spcBef>
                <a:spcPts val="600"/>
              </a:spcBef>
              <a:spcAft>
                <a:spcPts val="800"/>
              </a:spcAft>
            </a:pPr>
            <a:r>
              <a:rPr lang="nl-NL" sz="2400" b="1" dirty="0">
                <a:effectLst/>
                <a:latin typeface="Arial" panose="020B0604020202020204" pitchFamily="34" charset="0"/>
                <a:ea typeface="Calibri" panose="020F0502020204030204" pitchFamily="34" charset="0"/>
                <a:cs typeface="Arial" panose="020B0604020202020204" pitchFamily="34" charset="0"/>
              </a:rPr>
              <a:t>Hoạt động vận dụng</a:t>
            </a:r>
            <a:endParaRPr lang="en-US" sz="24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438400" y="361950"/>
                <a:ext cx="6465903" cy="4623253"/>
              </a:xfrm>
              <a:prstGeom prst="rect">
                <a:avLst/>
              </a:prstGeom>
              <a:noFill/>
            </p:spPr>
            <p:txBody>
              <a:bodyPr wrap="square" rtlCol="0">
                <a:spAutoFit/>
              </a:bodyPr>
              <a:lstStyle/>
              <a:p>
                <a:r>
                  <a:rPr lang="en-US" sz="1600" b="1" dirty="0" err="1">
                    <a:solidFill>
                      <a:srgbClr val="7030A0"/>
                    </a:solidFill>
                    <a:latin typeface="Arial" panose="020B0604020202020204" pitchFamily="34" charset="0"/>
                    <a:cs typeface="Arial" panose="020B0604020202020204" pitchFamily="34" charset="0"/>
                  </a:rPr>
                  <a:t>Câu</a:t>
                </a:r>
                <a:r>
                  <a:rPr lang="en-US" sz="1600" b="1" dirty="0">
                    <a:solidFill>
                      <a:srgbClr val="7030A0"/>
                    </a:solidFill>
                    <a:latin typeface="Arial" panose="020B0604020202020204" pitchFamily="34" charset="0"/>
                    <a:cs typeface="Arial" panose="020B0604020202020204" pitchFamily="34" charset="0"/>
                  </a:rPr>
                  <a:t> 10. </a:t>
                </a:r>
                <a:r>
                  <a:rPr lang="en-US" sz="1600" dirty="0">
                    <a:solidFill>
                      <a:srgbClr val="00B0F0"/>
                    </a:solidFill>
                    <a:latin typeface="Arial" panose="020B0604020202020204" pitchFamily="34" charset="0"/>
                    <a:cs typeface="Arial" panose="020B0604020202020204" pitchFamily="34" charset="0"/>
                  </a:rPr>
                  <a:t>Cho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600" i="1">
                        <a:solidFill>
                          <a:srgbClr val="00B0F0"/>
                        </a:solidFill>
                        <a:latin typeface="Cambria Math" panose="02040503050406030204" pitchFamily="18" charset="0"/>
                      </a:rPr>
                      <m:t>𝑃</m:t>
                    </m:r>
                    <m:d>
                      <m:dPr>
                        <m:ctrlPr>
                          <a:rPr lang="en-US" sz="1600" i="1">
                            <a:solidFill>
                              <a:srgbClr val="00B0F0"/>
                            </a:solidFill>
                            <a:latin typeface="Cambria Math" panose="02040503050406030204" pitchFamily="18" charset="0"/>
                          </a:rPr>
                        </m:ctrlPr>
                      </m:dPr>
                      <m:e>
                        <m:r>
                          <a:rPr lang="en-US" sz="1600" i="1">
                            <a:solidFill>
                              <a:srgbClr val="00B0F0"/>
                            </a:solidFill>
                            <a:latin typeface="Cambria Math" panose="02040503050406030204" pitchFamily="18" charset="0"/>
                          </a:rPr>
                          <m:t>𝑥</m:t>
                        </m:r>
                      </m:e>
                    </m:d>
                    <m:func>
                      <m:funcPr>
                        <m:ctrlPr>
                          <a:rPr lang="en-US" sz="1600" i="1">
                            <a:solidFill>
                              <a:srgbClr val="00B0F0"/>
                            </a:solidFill>
                            <a:latin typeface="Cambria Math" panose="02040503050406030204" pitchFamily="18" charset="0"/>
                          </a:rPr>
                        </m:ctrlPr>
                      </m:funcPr>
                      <m:fName>
                        <m:r>
                          <a:rPr lang="en-US" sz="1600" i="1">
                            <a:solidFill>
                              <a:srgbClr val="00B0F0"/>
                            </a:solidFill>
                            <a:latin typeface="Cambria Math" panose="02040503050406030204" pitchFamily="18" charset="0"/>
                          </a:rPr>
                          <m:t>:"</m:t>
                        </m:r>
                      </m:fName>
                      <m:e>
                        <m:r>
                          <a:rPr lang="en-US" sz="1600" i="1">
                            <a:solidFill>
                              <a:srgbClr val="00B0F0"/>
                            </a:solidFill>
                            <a:latin typeface="Cambria Math" panose="02040503050406030204" pitchFamily="18" charset="0"/>
                          </a:rPr>
                          <m:t>∀</m:t>
                        </m:r>
                      </m:e>
                    </m:fun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r>
                      <a:rPr lang="en-US" sz="1600" i="1">
                        <a:solidFill>
                          <a:srgbClr val="00B0F0"/>
                        </a:solidFill>
                        <a:latin typeface="Cambria Math" panose="02040503050406030204" pitchFamily="18" charset="0"/>
                      </a:rPr>
                      <m:t>, </m:t>
                    </m:r>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+1&gt;0"</m:t>
                    </m:r>
                  </m:oMath>
                </a14:m>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phủ</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định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của</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600" i="1">
                        <a:solidFill>
                          <a:srgbClr val="00B0F0"/>
                        </a:solidFill>
                        <a:latin typeface="Cambria Math" panose="02040503050406030204" pitchFamily="18" charset="0"/>
                      </a:rPr>
                      <m:t>𝑃</m:t>
                    </m:r>
                    <m:d>
                      <m:dPr>
                        <m:ctrlPr>
                          <a:rPr lang="en-US" sz="1600" i="1">
                            <a:solidFill>
                              <a:srgbClr val="00B0F0"/>
                            </a:solidFill>
                            <a:latin typeface="Cambria Math" panose="02040503050406030204" pitchFamily="18" charset="0"/>
                          </a:rPr>
                        </m:ctrlPr>
                      </m:dPr>
                      <m:e>
                        <m:r>
                          <a:rPr lang="en-US" sz="1600" i="1">
                            <a:solidFill>
                              <a:srgbClr val="00B0F0"/>
                            </a:solidFill>
                            <a:latin typeface="Cambria Math" panose="02040503050406030204" pitchFamily="18" charset="0"/>
                          </a:rPr>
                          <m:t>𝑥</m:t>
                        </m:r>
                      </m:e>
                    </m:d>
                  </m:oMath>
                </a14:m>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là</a:t>
                </a:r>
                <a:endParaRPr lang="en-US" sz="1600" dirty="0">
                  <a:solidFill>
                    <a:srgbClr val="00B0F0"/>
                  </a:solidFill>
                  <a:latin typeface="Arial" panose="020B0604020202020204" pitchFamily="34" charset="0"/>
                  <a:cs typeface="Arial" panose="020B0604020202020204" pitchFamily="34" charset="0"/>
                </a:endParaRPr>
              </a:p>
              <a:p>
                <a:pPr marL="342900" indent="-342900">
                  <a:buAutoNum type="alphaUcPeriod"/>
                </a:pPr>
                <a14:m>
                  <m:oMath xmlns:m="http://schemas.openxmlformats.org/officeDocument/2006/math">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r>
                      <a:rPr lang="en-US" sz="1600" i="1">
                        <a:solidFill>
                          <a:srgbClr val="00B0F0"/>
                        </a:solidFill>
                        <a:latin typeface="Cambria Math" panose="02040503050406030204" pitchFamily="18" charset="0"/>
                      </a:rPr>
                      <m:t>, </m:t>
                    </m:r>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+1&lt;0"</m:t>
                    </m:r>
                  </m:oMath>
                </a14:m>
                <a:r>
                  <a:rPr lang="en-US" sz="1600" dirty="0">
                    <a:solidFill>
                      <a:srgbClr val="00B0F0"/>
                    </a:solidFill>
                    <a:latin typeface="Arial" panose="020B0604020202020204" pitchFamily="34" charset="0"/>
                    <a:cs typeface="Arial" panose="020B0604020202020204" pitchFamily="34" charset="0"/>
                  </a:rPr>
                  <a:t>. 	</a:t>
                </a:r>
              </a:p>
              <a:p>
                <a:pPr marL="342900" indent="-342900">
                  <a:buAutoNum type="alphaUcPeriod"/>
                </a:pPr>
                <a14:m>
                  <m:oMath xmlns:m="http://schemas.openxmlformats.org/officeDocument/2006/math">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r>
                      <a:rPr lang="en-US" sz="1600" i="1">
                        <a:solidFill>
                          <a:srgbClr val="00B0F0"/>
                        </a:solidFill>
                        <a:latin typeface="Cambria Math" panose="02040503050406030204" pitchFamily="18" charset="0"/>
                      </a:rPr>
                      <m:t>, </m:t>
                    </m:r>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+1≤0"</m:t>
                    </m:r>
                  </m:oMath>
                </a14:m>
                <a:r>
                  <a:rPr lang="en-US" sz="1600" dirty="0">
                    <a:solidFill>
                      <a:srgbClr val="00B0F0"/>
                    </a:solidFill>
                    <a:latin typeface="Arial" panose="020B0604020202020204" pitchFamily="34" charset="0"/>
                    <a:cs typeface="Arial" panose="020B0604020202020204" pitchFamily="34" charset="0"/>
                  </a:rPr>
                  <a:t>.</a:t>
                </a:r>
              </a:p>
              <a:p>
                <a:r>
                  <a:rPr lang="en-US" sz="1600" dirty="0">
                    <a:solidFill>
                      <a:srgbClr val="00B0F0"/>
                    </a:solidFill>
                    <a:latin typeface="Arial" panose="020B0604020202020204" pitchFamily="34" charset="0"/>
                    <a:cs typeface="Arial" panose="020B0604020202020204" pitchFamily="34" charset="0"/>
                  </a:rPr>
                  <a:t>C.   </a:t>
                </a:r>
                <a14:m>
                  <m:oMath xmlns:m="http://schemas.openxmlformats.org/officeDocument/2006/math">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r>
                      <a:rPr lang="en-US" sz="1600" i="1">
                        <a:solidFill>
                          <a:srgbClr val="00B0F0"/>
                        </a:solidFill>
                        <a:latin typeface="Cambria Math" panose="02040503050406030204" pitchFamily="18" charset="0"/>
                      </a:rPr>
                      <m:t>, </m:t>
                    </m:r>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+1≤0"</m:t>
                    </m:r>
                  </m:oMath>
                </a14:m>
                <a:r>
                  <a:rPr lang="en-US" sz="1600" dirty="0">
                    <a:solidFill>
                      <a:srgbClr val="00B0F0"/>
                    </a:solidFill>
                    <a:latin typeface="Arial" panose="020B0604020202020204" pitchFamily="34" charset="0"/>
                    <a:cs typeface="Arial" panose="020B0604020202020204" pitchFamily="34" charset="0"/>
                  </a:rPr>
                  <a:t>.	</a:t>
                </a:r>
              </a:p>
              <a:p>
                <a:r>
                  <a:rPr lang="en-US" sz="1600" dirty="0">
                    <a:solidFill>
                      <a:srgbClr val="00B0F0"/>
                    </a:solidFill>
                    <a:latin typeface="Arial" panose="020B0604020202020204" pitchFamily="34" charset="0"/>
                    <a:cs typeface="Arial" panose="020B0604020202020204" pitchFamily="34" charset="0"/>
                  </a:rPr>
                  <a:t>D.   </a:t>
                </a:r>
                <a14:m>
                  <m:oMath xmlns:m="http://schemas.openxmlformats.org/officeDocument/2006/math">
                    <m:r>
                      <a:rPr lang="en-US" sz="1600" i="1">
                        <a:solidFill>
                          <a:srgbClr val="00B0F0"/>
                        </a:solidFill>
                        <a:latin typeface="Cambria Math" panose="02040503050406030204" pitchFamily="18" charset="0"/>
                      </a:rPr>
                      <m:t>"</m:t>
                    </m:r>
                    <m:acc>
                      <m:accPr>
                        <m:chr m:val="̸"/>
                        <m:ctrlPr>
                          <a:rPr lang="en-US" sz="1600" i="1">
                            <a:solidFill>
                              <a:srgbClr val="00B0F0"/>
                            </a:solidFill>
                            <a:latin typeface="Cambria Math" panose="02040503050406030204" pitchFamily="18" charset="0"/>
                          </a:rPr>
                        </m:ctrlPr>
                      </m:accPr>
                      <m:e>
                        <m:r>
                          <a:rPr lang="en-US" sz="1600" i="1">
                            <a:solidFill>
                              <a:srgbClr val="00B0F0"/>
                            </a:solidFill>
                            <a:latin typeface="Cambria Math" panose="02040503050406030204" pitchFamily="18" charset="0"/>
                          </a:rPr>
                          <m:t>∃</m:t>
                        </m:r>
                      </m:e>
                    </m:acc>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ℝ</m:t>
                    </m:r>
                    <m:r>
                      <a:rPr lang="en-US" sz="1600" i="1">
                        <a:solidFill>
                          <a:srgbClr val="00B0F0"/>
                        </a:solidFill>
                        <a:latin typeface="Cambria Math" panose="02040503050406030204" pitchFamily="18" charset="0"/>
                      </a:rPr>
                      <m:t>, </m:t>
                    </m:r>
                    <m:sSup>
                      <m:sSupPr>
                        <m:ctrlPr>
                          <a:rPr lang="en-US" sz="1600" i="1">
                            <a:solidFill>
                              <a:srgbClr val="00B0F0"/>
                            </a:solidFill>
                            <a:latin typeface="Cambria Math" panose="02040503050406030204" pitchFamily="18" charset="0"/>
                          </a:rPr>
                        </m:ctrlPr>
                      </m:sSupPr>
                      <m:e>
                        <m:r>
                          <a:rPr lang="en-US" sz="1600" i="1">
                            <a:solidFill>
                              <a:srgbClr val="00B0F0"/>
                            </a:solidFill>
                            <a:latin typeface="Cambria Math" panose="02040503050406030204" pitchFamily="18" charset="0"/>
                          </a:rPr>
                          <m:t>𝑥</m:t>
                        </m:r>
                      </m:e>
                      <m:sup>
                        <m:r>
                          <a:rPr lang="en-US" sz="1600" i="1">
                            <a:solidFill>
                              <a:srgbClr val="00B0F0"/>
                            </a:solidFill>
                            <a:latin typeface="Cambria Math" panose="02040503050406030204" pitchFamily="18" charset="0"/>
                          </a:rPr>
                          <m:t>2</m:t>
                        </m:r>
                      </m:sup>
                    </m:sSup>
                    <m:r>
                      <a:rPr lang="en-US" sz="1600" i="1">
                        <a:solidFill>
                          <a:srgbClr val="00B0F0"/>
                        </a:solidFill>
                        <a:latin typeface="Cambria Math" panose="02040503050406030204" pitchFamily="18" charset="0"/>
                      </a:rPr>
                      <m:t>+</m:t>
                    </m:r>
                    <m:r>
                      <a:rPr lang="en-US" sz="1600" i="1">
                        <a:solidFill>
                          <a:srgbClr val="00B0F0"/>
                        </a:solidFill>
                        <a:latin typeface="Cambria Math" panose="02040503050406030204" pitchFamily="18" charset="0"/>
                      </a:rPr>
                      <m:t>𝑥</m:t>
                    </m:r>
                    <m:r>
                      <a:rPr lang="en-US" sz="1600" i="1">
                        <a:solidFill>
                          <a:srgbClr val="00B0F0"/>
                        </a:solidFill>
                        <a:latin typeface="Cambria Math" panose="02040503050406030204" pitchFamily="18" charset="0"/>
                      </a:rPr>
                      <m:t>+1&gt;0"</m:t>
                    </m:r>
                  </m:oMath>
                </a14:m>
                <a:r>
                  <a:rPr lang="en-US" sz="1600" dirty="0">
                    <a:solidFill>
                      <a:srgbClr val="00B0F0"/>
                    </a:solidFill>
                    <a:latin typeface="Arial" panose="020B0604020202020204" pitchFamily="34" charset="0"/>
                    <a:cs typeface="Arial" panose="020B0604020202020204" pitchFamily="34" charset="0"/>
                  </a:rPr>
                  <a:t>.</a:t>
                </a:r>
              </a:p>
              <a:p>
                <a:r>
                  <a:rPr lang="en-US" sz="1600" b="1" dirty="0" err="1">
                    <a:solidFill>
                      <a:srgbClr val="7030A0"/>
                    </a:solidFill>
                    <a:latin typeface="Arial" panose="020B0604020202020204" pitchFamily="34" charset="0"/>
                    <a:cs typeface="Arial" panose="020B0604020202020204" pitchFamily="34" charset="0"/>
                  </a:rPr>
                  <a:t>Câu</a:t>
                </a:r>
                <a:r>
                  <a:rPr lang="en-US" sz="1600" b="1" dirty="0">
                    <a:solidFill>
                      <a:srgbClr val="7030A0"/>
                    </a:solidFill>
                    <a:latin typeface="Arial" panose="020B0604020202020204" pitchFamily="34" charset="0"/>
                    <a:cs typeface="Arial" panose="020B0604020202020204" pitchFamily="34" charset="0"/>
                  </a:rPr>
                  <a:t> 11:</a:t>
                </a:r>
                <a:r>
                  <a:rPr lang="en-US" sz="1600" dirty="0">
                    <a:solidFill>
                      <a:srgbClr val="7030A0"/>
                    </a:solidFill>
                    <a:latin typeface="Arial" panose="020B0604020202020204" pitchFamily="34" charset="0"/>
                    <a:cs typeface="Arial" panose="020B0604020202020204" pitchFamily="34" charset="0"/>
                  </a:rPr>
                  <a:t> </a:t>
                </a:r>
                <a:r>
                  <a:rPr lang="en-US" sz="1600" dirty="0">
                    <a:solidFill>
                      <a:srgbClr val="00B0F0"/>
                    </a:solidFill>
                    <a:latin typeface="Arial" panose="020B0604020202020204" pitchFamily="34" charset="0"/>
                    <a:cs typeface="Arial" panose="020B0604020202020204" pitchFamily="34" charset="0"/>
                  </a:rPr>
                  <a:t>Trong </a:t>
                </a:r>
                <a:r>
                  <a:rPr lang="en-US" sz="1600" dirty="0" err="1">
                    <a:solidFill>
                      <a:srgbClr val="00B0F0"/>
                    </a:solidFill>
                    <a:latin typeface="Arial" panose="020B0604020202020204" pitchFamily="34" charset="0"/>
                    <a:cs typeface="Arial" panose="020B0604020202020204" pitchFamily="34" charset="0"/>
                  </a:rPr>
                  <a:t>các</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sau</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nào</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có</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mệnh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đề</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đảo</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đúng</a:t>
                </a:r>
                <a:r>
                  <a:rPr lang="en-US" sz="1600" dirty="0">
                    <a:solidFill>
                      <a:srgbClr val="00B0F0"/>
                    </a:solidFill>
                    <a:latin typeface="Arial" panose="020B0604020202020204" pitchFamily="34" charset="0"/>
                    <a:cs typeface="Arial" panose="020B0604020202020204" pitchFamily="34" charset="0"/>
                  </a:rPr>
                  <a:t>:</a:t>
                </a:r>
              </a:p>
              <a:p>
                <a:r>
                  <a:rPr lang="en-US" sz="1600" b="1" dirty="0">
                    <a:solidFill>
                      <a:srgbClr val="00B0F0"/>
                    </a:solidFill>
                    <a:latin typeface="Arial" panose="020B0604020202020204" pitchFamily="34" charset="0"/>
                    <a:cs typeface="Arial" panose="020B0604020202020204" pitchFamily="34" charset="0"/>
                  </a:rPr>
                  <a:t>A. </a:t>
                </a:r>
                <a:r>
                  <a:rPr lang="en-US" sz="1600" dirty="0" err="1">
                    <a:solidFill>
                      <a:srgbClr val="00B0F0"/>
                    </a:solidFill>
                    <a:latin typeface="Arial" panose="020B0604020202020204" pitchFamily="34" charset="0"/>
                    <a:cs typeface="Arial" panose="020B0604020202020204" pitchFamily="34" charset="0"/>
                  </a:rPr>
                  <a:t>Nếu</a:t>
                </a:r>
                <a:r>
                  <a:rPr lang="en-US" sz="1600" dirty="0">
                    <a:solidFill>
                      <a:srgbClr val="00B0F0"/>
                    </a:solidFill>
                    <a:latin typeface="Arial" panose="020B0604020202020204" pitchFamily="34" charset="0"/>
                    <a:cs typeface="Arial" panose="020B0604020202020204" pitchFamily="34" charset="0"/>
                  </a:rPr>
                  <a:t> a chia </a:t>
                </a:r>
                <a:r>
                  <a:rPr lang="en-US" sz="1600" dirty="0" err="1">
                    <a:solidFill>
                      <a:srgbClr val="00B0F0"/>
                    </a:solidFill>
                    <a:latin typeface="Arial" panose="020B0604020202020204" pitchFamily="34" charset="0"/>
                    <a:cs typeface="Arial" panose="020B0604020202020204" pitchFamily="34" charset="0"/>
                  </a:rPr>
                  <a:t>hết</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cho</a:t>
                </a:r>
                <a:r>
                  <a:rPr lang="en-US" sz="1600" dirty="0">
                    <a:solidFill>
                      <a:srgbClr val="00B0F0"/>
                    </a:solidFill>
                    <a:latin typeface="Arial" panose="020B0604020202020204" pitchFamily="34" charset="0"/>
                    <a:cs typeface="Arial" panose="020B0604020202020204" pitchFamily="34" charset="0"/>
                  </a:rPr>
                  <a:t> 3 </a:t>
                </a:r>
                <a:r>
                  <a:rPr lang="en-US" sz="1600" dirty="0" err="1">
                    <a:solidFill>
                      <a:srgbClr val="00B0F0"/>
                    </a:solidFill>
                    <a:latin typeface="Arial" panose="020B0604020202020204" pitchFamily="34" charset="0"/>
                    <a:cs typeface="Arial" panose="020B0604020202020204" pitchFamily="34" charset="0"/>
                  </a:rPr>
                  <a:t>thì</a:t>
                </a:r>
                <a:r>
                  <a:rPr lang="en-US" sz="1600" dirty="0">
                    <a:solidFill>
                      <a:srgbClr val="00B0F0"/>
                    </a:solidFill>
                    <a:latin typeface="Arial" panose="020B0604020202020204" pitchFamily="34" charset="0"/>
                    <a:cs typeface="Arial" panose="020B0604020202020204" pitchFamily="34" charset="0"/>
                  </a:rPr>
                  <a:t> a chia </a:t>
                </a:r>
                <a:r>
                  <a:rPr lang="en-US" sz="1600" dirty="0" err="1">
                    <a:solidFill>
                      <a:srgbClr val="00B0F0"/>
                    </a:solidFill>
                    <a:latin typeface="Arial" panose="020B0604020202020204" pitchFamily="34" charset="0"/>
                    <a:cs typeface="Arial" panose="020B0604020202020204" pitchFamily="34" charset="0"/>
                  </a:rPr>
                  <a:t>hết</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cho</a:t>
                </a:r>
                <a:r>
                  <a:rPr lang="en-US" sz="1600" dirty="0">
                    <a:solidFill>
                      <a:srgbClr val="00B0F0"/>
                    </a:solidFill>
                    <a:latin typeface="Arial" panose="020B0604020202020204" pitchFamily="34" charset="0"/>
                    <a:cs typeface="Arial" panose="020B0604020202020204" pitchFamily="34" charset="0"/>
                  </a:rPr>
                  <a:t> 9</a:t>
                </a:r>
              </a:p>
              <a:p>
                <a:r>
                  <a:rPr lang="en-US" sz="1600" b="1" dirty="0">
                    <a:solidFill>
                      <a:srgbClr val="00B0F0"/>
                    </a:solidFill>
                    <a:latin typeface="Arial" panose="020B0604020202020204" pitchFamily="34" charset="0"/>
                    <a:cs typeface="Arial" panose="020B0604020202020204" pitchFamily="34" charset="0"/>
                  </a:rPr>
                  <a:t>B. </a:t>
                </a:r>
                <a:r>
                  <a:rPr lang="en-US" sz="1600" dirty="0" err="1">
                    <a:solidFill>
                      <a:srgbClr val="00B0F0"/>
                    </a:solidFill>
                    <a:latin typeface="Arial" panose="020B0604020202020204" pitchFamily="34" charset="0"/>
                    <a:cs typeface="Arial" panose="020B0604020202020204" pitchFamily="34" charset="0"/>
                  </a:rPr>
                  <a:t>Nếu</a:t>
                </a:r>
                <a:r>
                  <a:rPr lang="en-US" sz="1600" dirty="0">
                    <a:solidFill>
                      <a:srgbClr val="00B0F0"/>
                    </a:solidFill>
                    <a:latin typeface="Arial" panose="020B0604020202020204" pitchFamily="34" charset="0"/>
                    <a:cs typeface="Arial" panose="020B0604020202020204" pitchFamily="34" charset="0"/>
                  </a:rPr>
                  <a:t> a </a:t>
                </a:r>
                <a:r>
                  <a:rPr lang="en-US" sz="1600" dirty="0" err="1">
                    <a:solidFill>
                      <a:srgbClr val="00B0F0"/>
                    </a:solidFill>
                    <a:latin typeface="Arial" panose="020B0604020202020204" pitchFamily="34" charset="0"/>
                    <a:cs typeface="Arial" panose="020B0604020202020204" pitchFamily="34" charset="0"/>
                  </a:rPr>
                  <a:t>và</a:t>
                </a:r>
                <a:r>
                  <a:rPr lang="en-US" sz="1600" dirty="0">
                    <a:solidFill>
                      <a:srgbClr val="00B0F0"/>
                    </a:solidFill>
                    <a:latin typeface="Arial" panose="020B0604020202020204" pitchFamily="34" charset="0"/>
                    <a:cs typeface="Arial" panose="020B0604020202020204" pitchFamily="34" charset="0"/>
                  </a:rPr>
                  <a:t> b chia </a:t>
                </a:r>
                <a:r>
                  <a:rPr lang="en-US" sz="1600" dirty="0" err="1">
                    <a:solidFill>
                      <a:srgbClr val="00B0F0"/>
                    </a:solidFill>
                    <a:latin typeface="Arial" panose="020B0604020202020204" pitchFamily="34" charset="0"/>
                    <a:cs typeface="Arial" panose="020B0604020202020204" pitchFamily="34" charset="0"/>
                  </a:rPr>
                  <a:t>hết</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cho</a:t>
                </a:r>
                <a:r>
                  <a:rPr lang="en-US" sz="1600" dirty="0">
                    <a:solidFill>
                      <a:srgbClr val="00B0F0"/>
                    </a:solidFill>
                    <a:latin typeface="Arial" panose="020B0604020202020204" pitchFamily="34" charset="0"/>
                    <a:cs typeface="Arial" panose="020B0604020202020204" pitchFamily="34" charset="0"/>
                  </a:rPr>
                  <a:t> c </a:t>
                </a:r>
                <a:r>
                  <a:rPr lang="en-US" sz="1600" dirty="0" err="1">
                    <a:solidFill>
                      <a:srgbClr val="00B0F0"/>
                    </a:solidFill>
                    <a:latin typeface="Arial" panose="020B0604020202020204" pitchFamily="34" charset="0"/>
                    <a:cs typeface="Arial" panose="020B0604020202020204" pitchFamily="34" charset="0"/>
                  </a:rPr>
                  <a:t>thì</a:t>
                </a:r>
                <a:r>
                  <a:rPr lang="en-US" sz="1600" dirty="0">
                    <a:solidFill>
                      <a:srgbClr val="00B0F0"/>
                    </a:solidFill>
                    <a:latin typeface="Arial" panose="020B0604020202020204" pitchFamily="34" charset="0"/>
                    <a:cs typeface="Arial" panose="020B0604020202020204" pitchFamily="34" charset="0"/>
                  </a:rPr>
                  <a:t> a + b chia </a:t>
                </a:r>
                <a:r>
                  <a:rPr lang="en-US" sz="1600" dirty="0" err="1">
                    <a:solidFill>
                      <a:srgbClr val="00B0F0"/>
                    </a:solidFill>
                    <a:latin typeface="Arial" panose="020B0604020202020204" pitchFamily="34" charset="0"/>
                    <a:cs typeface="Arial" panose="020B0604020202020204" pitchFamily="34" charset="0"/>
                  </a:rPr>
                  <a:t>hết</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cho</a:t>
                </a:r>
                <a:r>
                  <a:rPr lang="en-US" sz="1600" dirty="0">
                    <a:solidFill>
                      <a:srgbClr val="00B0F0"/>
                    </a:solidFill>
                    <a:latin typeface="Arial" panose="020B0604020202020204" pitchFamily="34" charset="0"/>
                    <a:cs typeface="Arial" panose="020B0604020202020204" pitchFamily="34" charset="0"/>
                  </a:rPr>
                  <a:t> c</a:t>
                </a:r>
              </a:p>
              <a:p>
                <a:r>
                  <a:rPr lang="en-US" sz="1600" b="1" dirty="0">
                    <a:solidFill>
                      <a:srgbClr val="00B0F0"/>
                    </a:solidFill>
                    <a:latin typeface="Arial" panose="020B0604020202020204" pitchFamily="34" charset="0"/>
                    <a:cs typeface="Arial" panose="020B0604020202020204" pitchFamily="34" charset="0"/>
                  </a:rPr>
                  <a:t>C. </a:t>
                </a:r>
                <a:r>
                  <a:rPr lang="en-US" sz="1600" dirty="0" err="1">
                    <a:solidFill>
                      <a:srgbClr val="00B0F0"/>
                    </a:solidFill>
                    <a:latin typeface="Arial" panose="020B0604020202020204" pitchFamily="34" charset="0"/>
                    <a:cs typeface="Arial" panose="020B0604020202020204" pitchFamily="34" charset="0"/>
                  </a:rPr>
                  <a:t>Nếu</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một</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số</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tận</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cùng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bằng</a:t>
                </a:r>
                <a:r>
                  <a:rPr lang="en-US" sz="1600" dirty="0">
                    <a:solidFill>
                      <a:srgbClr val="00B0F0"/>
                    </a:solidFill>
                    <a:latin typeface="Arial" panose="020B0604020202020204" pitchFamily="34" charset="0"/>
                    <a:cs typeface="Arial" panose="020B0604020202020204" pitchFamily="34" charset="0"/>
                  </a:rPr>
                  <a:t> 0 </a:t>
                </a:r>
                <a:r>
                  <a:rPr lang="en-US" sz="1600" dirty="0" err="1">
                    <a:solidFill>
                      <a:srgbClr val="00B0F0"/>
                    </a:solidFill>
                    <a:latin typeface="Arial" panose="020B0604020202020204" pitchFamily="34" charset="0"/>
                    <a:cs typeface="Arial" panose="020B0604020202020204" pitchFamily="34" charset="0"/>
                  </a:rPr>
                  <a:t>thì</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số</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đó</a:t>
                </a:r>
                <a:r>
                  <a:rPr lang="en-US" sz="1600" dirty="0">
                    <a:solidFill>
                      <a:srgbClr val="00B0F0"/>
                    </a:solidFill>
                    <a:latin typeface="Arial" panose="020B0604020202020204" pitchFamily="34" charset="0"/>
                    <a:cs typeface="Arial" panose="020B0604020202020204" pitchFamily="34" charset="0"/>
                  </a:rPr>
                  <a:t> chia </a:t>
                </a:r>
                <a:r>
                  <a:rPr lang="en-US" sz="1600" dirty="0" err="1">
                    <a:solidFill>
                      <a:srgbClr val="00B0F0"/>
                    </a:solidFill>
                    <a:latin typeface="Arial" panose="020B0604020202020204" pitchFamily="34" charset="0"/>
                    <a:cs typeface="Arial" panose="020B0604020202020204" pitchFamily="34" charset="0"/>
                  </a:rPr>
                  <a:t>hết</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cho</a:t>
                </a:r>
                <a:r>
                  <a:rPr lang="en-US" sz="1600" dirty="0">
                    <a:solidFill>
                      <a:srgbClr val="00B0F0"/>
                    </a:solidFill>
                    <a:latin typeface="Arial" panose="020B0604020202020204" pitchFamily="34" charset="0"/>
                    <a:cs typeface="Arial" panose="020B0604020202020204" pitchFamily="34" charset="0"/>
                  </a:rPr>
                  <a:t> 5</a:t>
                </a:r>
              </a:p>
              <a:p>
                <a:r>
                  <a:rPr lang="en-US" sz="1600" b="1" dirty="0">
                    <a:solidFill>
                      <a:srgbClr val="00B0F0"/>
                    </a:solidFill>
                    <a:latin typeface="Arial" panose="020B0604020202020204" pitchFamily="34" charset="0"/>
                    <a:cs typeface="Arial" panose="020B0604020202020204" pitchFamily="34" charset="0"/>
                  </a:rPr>
                  <a:t>D. </a:t>
                </a:r>
                <a:r>
                  <a:rPr lang="en-US" sz="1600" dirty="0" err="1">
                    <a:solidFill>
                      <a:srgbClr val="00B0F0"/>
                    </a:solidFill>
                    <a:latin typeface="Arial" panose="020B0604020202020204" pitchFamily="34" charset="0"/>
                    <a:cs typeface="Arial" panose="020B0604020202020204" pitchFamily="34" charset="0"/>
                  </a:rPr>
                  <a:t>Nếu</a:t>
                </a:r>
                <a:r>
                  <a:rPr lang="en-US" sz="1600" dirty="0">
                    <a:solidFill>
                      <a:srgbClr val="00B0F0"/>
                    </a:solidFill>
                    <a:latin typeface="Arial" panose="020B0604020202020204" pitchFamily="34" charset="0"/>
                    <a:cs typeface="Arial" panose="020B0604020202020204" pitchFamily="34" charset="0"/>
                  </a:rPr>
                  <a:t> 2 tam </a:t>
                </a:r>
                <a:r>
                  <a:rPr lang="en-US" sz="1600" dirty="0" err="1">
                    <a:solidFill>
                      <a:srgbClr val="00B0F0"/>
                    </a:solidFill>
                    <a:latin typeface="Arial" panose="020B0604020202020204" pitchFamily="34" charset="0"/>
                    <a:cs typeface="Arial" panose="020B0604020202020204" pitchFamily="34" charset="0"/>
                  </a:rPr>
                  <a:t>giác</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bằng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nhau</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thì</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có</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diện</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tích</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bằng</a:t>
                </a:r>
                <a:r>
                  <a:rPr lang="en-US" sz="1600" dirty="0">
                    <a:solidFill>
                      <a:srgbClr val="00B0F0"/>
                    </a:solidFill>
                    <a:latin typeface="Arial" panose="020B0604020202020204" pitchFamily="34" charset="0"/>
                    <a:cs typeface="Arial" panose="020B0604020202020204" pitchFamily="34" charset="0"/>
                  </a:rPr>
                  <a:t> </a:t>
                </a:r>
                <a:r>
                  <a:rPr lang="en-US" sz="1600" dirty="0" err="1">
                    <a:solidFill>
                      <a:srgbClr val="00B0F0"/>
                    </a:solidFill>
                    <a:latin typeface="Arial" panose="020B0604020202020204" pitchFamily="34" charset="0"/>
                    <a:cs typeface="Arial" panose="020B0604020202020204" pitchFamily="34" charset="0"/>
                  </a:rPr>
                  <a:t>nhau</a:t>
                </a:r>
                <a:endParaRPr lang="en-US" sz="1600" dirty="0">
                  <a:solidFill>
                    <a:srgbClr val="00B0F0"/>
                  </a:solidFill>
                  <a:latin typeface="Arial" panose="020B0604020202020204" pitchFamily="34" charset="0"/>
                  <a:cs typeface="Arial" panose="020B0604020202020204" pitchFamily="34" charset="0"/>
                </a:endParaRPr>
              </a:p>
              <a:p>
                <a:r>
                  <a:rPr lang="en-US" sz="1600" b="1" dirty="0" err="1">
                    <a:solidFill>
                      <a:srgbClr val="7030A0"/>
                    </a:solidFill>
                    <a:latin typeface="Arial" panose="020B0604020202020204" pitchFamily="34" charset="0"/>
                    <a:cs typeface="Arial" panose="020B0604020202020204" pitchFamily="34" charset="0"/>
                  </a:rPr>
                  <a:t>Câu</a:t>
                </a:r>
                <a:r>
                  <a:rPr lang="en-US" sz="1600" b="1" dirty="0">
                    <a:solidFill>
                      <a:srgbClr val="7030A0"/>
                    </a:solidFill>
                    <a:latin typeface="Arial" panose="020B0604020202020204" pitchFamily="34" charset="0"/>
                    <a:cs typeface="Arial" panose="020B0604020202020204" pitchFamily="34" charset="0"/>
                  </a:rPr>
                  <a:t> 12:</a:t>
                </a:r>
                <a:r>
                  <a:rPr lang="en-US" sz="1600" dirty="0">
                    <a:solidFill>
                      <a:srgbClr val="7030A0"/>
                    </a:solidFill>
                    <a:latin typeface="Arial" panose="020B0604020202020204" pitchFamily="34" charset="0"/>
                    <a:cs typeface="Arial" panose="020B0604020202020204" pitchFamily="34" charset="0"/>
                  </a:rPr>
                  <a:t> </a:t>
                </a:r>
                <a:r>
                  <a:rPr lang="pt-BR" sz="1600" dirty="0">
                    <a:solidFill>
                      <a:srgbClr val="00B0F0"/>
                    </a:solidFill>
                    <a:latin typeface="Arial" panose="020B0604020202020204" pitchFamily="34" charset="0"/>
                    <a:cs typeface="Arial" panose="020B0604020202020204" pitchFamily="34" charset="0"/>
                  </a:rPr>
                  <a:t>Mệnh đề nào sau là mệnh đề </a:t>
                </a:r>
                <a:r>
                  <a:rPr lang="pt-BR" sz="1600" b="1" dirty="0">
                    <a:solidFill>
                      <a:srgbClr val="00B0F0"/>
                    </a:solidFill>
                    <a:latin typeface="Arial" panose="020B0604020202020204" pitchFamily="34" charset="0"/>
                    <a:cs typeface="Arial" panose="020B0604020202020204" pitchFamily="34" charset="0"/>
                  </a:rPr>
                  <a:t>sai</a:t>
                </a:r>
                <a:r>
                  <a:rPr lang="pt-BR" sz="1600" dirty="0">
                    <a:solidFill>
                      <a:srgbClr val="00B0F0"/>
                    </a:solidFill>
                    <a:latin typeface="Arial" panose="020B0604020202020204" pitchFamily="34" charset="0"/>
                    <a:cs typeface="Arial" panose="020B0604020202020204" pitchFamily="34" charset="0"/>
                  </a:rPr>
                  <a:t>?</a:t>
                </a:r>
                <a:endParaRPr lang="en-US" sz="1600" dirty="0">
                  <a:solidFill>
                    <a:srgbClr val="00B0F0"/>
                  </a:solidFill>
                  <a:latin typeface="Arial" panose="020B0604020202020204" pitchFamily="34" charset="0"/>
                  <a:cs typeface="Arial" panose="020B0604020202020204" pitchFamily="34" charset="0"/>
                </a:endParaRPr>
              </a:p>
              <a:p>
                <a:pPr marL="342900" indent="-342900">
                  <a:buAutoNum type="alphaUcPeriod"/>
                </a:pPr>
                <a14:m>
                  <m:oMath xmlns:m="http://schemas.openxmlformats.org/officeDocument/2006/math">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𝒏</m:t>
                    </m:r>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𝑵</m:t>
                    </m:r>
                  </m:oMath>
                </a14:m>
                <a:r>
                  <a:rPr lang="en-US" sz="1600" dirty="0" err="1">
                    <a:solidFill>
                      <a:srgbClr val="00B0F0"/>
                    </a:solidFill>
                    <a:latin typeface="Arial" panose="020B0604020202020204" pitchFamily="34" charset="0"/>
                    <a:cs typeface="Arial" panose="020B0604020202020204" pitchFamily="34" charset="0"/>
                  </a:rPr>
                  <a:t>thì</a:t>
                </a:r>
                <a:r>
                  <a:rPr lang="en-US" sz="1600" b="1"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600" b="1" i="1">
                        <a:solidFill>
                          <a:srgbClr val="00B0F0"/>
                        </a:solidFill>
                        <a:latin typeface="Cambria Math" panose="02040503050406030204" pitchFamily="18" charset="0"/>
                      </a:rPr>
                      <m:t>𝒏</m:t>
                    </m:r>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𝟐</m:t>
                    </m:r>
                    <m:r>
                      <a:rPr lang="en-US" sz="1600" b="1" i="1">
                        <a:solidFill>
                          <a:srgbClr val="00B0F0"/>
                        </a:solidFill>
                        <a:latin typeface="Cambria Math" panose="02040503050406030204" pitchFamily="18" charset="0"/>
                      </a:rPr>
                      <m:t>𝒏</m:t>
                    </m:r>
                  </m:oMath>
                </a14:m>
                <a:r>
                  <a:rPr lang="en-US" sz="1600" b="1" dirty="0">
                    <a:solidFill>
                      <a:srgbClr val="00B0F0"/>
                    </a:solidFill>
                    <a:latin typeface="Arial" panose="020B0604020202020204" pitchFamily="34" charset="0"/>
                    <a:cs typeface="Arial" panose="020B0604020202020204" pitchFamily="34" charset="0"/>
                  </a:rPr>
                  <a:t>      	</a:t>
                </a:r>
              </a:p>
              <a:p>
                <a:pPr marL="342900" indent="-342900">
                  <a:buAutoNum type="alphaUcPeriod"/>
                </a:pPr>
                <a14:m>
                  <m:oMath xmlns:m="http://schemas.openxmlformats.org/officeDocument/2006/math">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𝒙</m:t>
                    </m:r>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𝑹</m:t>
                    </m:r>
                    <m:r>
                      <a:rPr lang="en-US" sz="1600" b="1" i="1">
                        <a:solidFill>
                          <a:srgbClr val="00B0F0"/>
                        </a:solidFill>
                        <a:latin typeface="Cambria Math" panose="02040503050406030204" pitchFamily="18" charset="0"/>
                      </a:rPr>
                      <m:t>:</m:t>
                    </m:r>
                    <m:sSup>
                      <m:sSupPr>
                        <m:ctrlPr>
                          <a:rPr lang="en-US" sz="1600" b="1" i="1">
                            <a:solidFill>
                              <a:srgbClr val="00B0F0"/>
                            </a:solidFill>
                            <a:latin typeface="Cambria Math" panose="02040503050406030204" pitchFamily="18" charset="0"/>
                          </a:rPr>
                        </m:ctrlPr>
                      </m:sSupPr>
                      <m:e>
                        <m:r>
                          <a:rPr lang="en-US" sz="1600" b="1" i="1">
                            <a:solidFill>
                              <a:srgbClr val="00B0F0"/>
                            </a:solidFill>
                            <a:latin typeface="Cambria Math" panose="02040503050406030204" pitchFamily="18" charset="0"/>
                          </a:rPr>
                          <m:t>𝒙</m:t>
                        </m:r>
                      </m:e>
                      <m:sup>
                        <m:r>
                          <a:rPr lang="en-US" sz="1600" b="1" i="1">
                            <a:solidFill>
                              <a:srgbClr val="00B0F0"/>
                            </a:solidFill>
                            <a:latin typeface="Cambria Math" panose="02040503050406030204" pitchFamily="18" charset="0"/>
                          </a:rPr>
                          <m:t>𝟐</m:t>
                        </m:r>
                      </m:sup>
                    </m:sSup>
                    <m:r>
                      <a:rPr lang="en-US" sz="1600" b="1" i="1">
                        <a:solidFill>
                          <a:srgbClr val="00B0F0"/>
                        </a:solidFill>
                        <a:latin typeface="Cambria Math" panose="02040503050406030204" pitchFamily="18" charset="0"/>
                      </a:rPr>
                      <m:t>&gt;</m:t>
                    </m:r>
                    <m:r>
                      <a:rPr lang="en-US" sz="1600" b="1" i="1">
                        <a:solidFill>
                          <a:srgbClr val="00B0F0"/>
                        </a:solidFill>
                        <a:latin typeface="Cambria Math" panose="02040503050406030204" pitchFamily="18" charset="0"/>
                      </a:rPr>
                      <m:t>𝟎</m:t>
                    </m:r>
                  </m:oMath>
                </a14:m>
                <a:r>
                  <a:rPr lang="en-US" sz="1600" b="1" dirty="0">
                    <a:solidFill>
                      <a:srgbClr val="00B0F0"/>
                    </a:solidFill>
                    <a:latin typeface="Arial" panose="020B0604020202020204" pitchFamily="34" charset="0"/>
                    <a:cs typeface="Arial" panose="020B0604020202020204" pitchFamily="34" charset="0"/>
                  </a:rPr>
                  <a:t>          </a:t>
                </a:r>
              </a:p>
              <a:p>
                <a:pPr marL="342900" indent="-342900">
                  <a:buAutoNum type="alphaUcPeriod"/>
                </a:pPr>
                <a14:m>
                  <m:oMath xmlns:m="http://schemas.openxmlformats.org/officeDocument/2006/math">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𝒏</m:t>
                    </m:r>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𝑵</m:t>
                    </m:r>
                    <m:r>
                      <a:rPr lang="en-US" sz="1600" b="1" i="1">
                        <a:solidFill>
                          <a:srgbClr val="00B0F0"/>
                        </a:solidFill>
                        <a:latin typeface="Cambria Math" panose="02040503050406030204" pitchFamily="18" charset="0"/>
                      </a:rPr>
                      <m:t>:</m:t>
                    </m:r>
                    <m:sSup>
                      <m:sSupPr>
                        <m:ctrlPr>
                          <a:rPr lang="en-US" sz="1600" b="1" i="1">
                            <a:solidFill>
                              <a:srgbClr val="00B0F0"/>
                            </a:solidFill>
                            <a:latin typeface="Cambria Math" panose="02040503050406030204" pitchFamily="18" charset="0"/>
                          </a:rPr>
                        </m:ctrlPr>
                      </m:sSupPr>
                      <m:e>
                        <m:r>
                          <a:rPr lang="en-US" sz="1600" b="1" i="1">
                            <a:solidFill>
                              <a:srgbClr val="00B0F0"/>
                            </a:solidFill>
                            <a:latin typeface="Cambria Math" panose="02040503050406030204" pitchFamily="18" charset="0"/>
                          </a:rPr>
                          <m:t>𝒏</m:t>
                        </m:r>
                      </m:e>
                      <m:sup>
                        <m:r>
                          <a:rPr lang="en-US" sz="1600" b="1" i="1">
                            <a:solidFill>
                              <a:srgbClr val="00B0F0"/>
                            </a:solidFill>
                            <a:latin typeface="Cambria Math" panose="02040503050406030204" pitchFamily="18" charset="0"/>
                          </a:rPr>
                          <m:t>𝟐</m:t>
                        </m:r>
                      </m:sup>
                    </m:sSup>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𝒏</m:t>
                    </m:r>
                  </m:oMath>
                </a14:m>
                <a:r>
                  <a:rPr lang="en-US" sz="1600" b="1" dirty="0">
                    <a:solidFill>
                      <a:srgbClr val="00B0F0"/>
                    </a:solidFill>
                    <a:latin typeface="Arial" panose="020B0604020202020204" pitchFamily="34" charset="0"/>
                    <a:cs typeface="Arial" panose="020B0604020202020204" pitchFamily="34" charset="0"/>
                  </a:rPr>
                  <a:t>  	</a:t>
                </a:r>
              </a:p>
              <a:p>
                <a:pPr marL="342900" indent="-342900">
                  <a:buAutoNum type="alphaUcPeriod"/>
                </a:pPr>
                <a14:m>
                  <m:oMath xmlns:m="http://schemas.openxmlformats.org/officeDocument/2006/math">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𝒙</m:t>
                    </m:r>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𝑹</m:t>
                    </m:r>
                    <m:r>
                      <a:rPr lang="en-US" sz="1600" b="1" i="1">
                        <a:solidFill>
                          <a:srgbClr val="00B0F0"/>
                        </a:solidFill>
                        <a:latin typeface="Cambria Math" panose="02040503050406030204" pitchFamily="18" charset="0"/>
                      </a:rPr>
                      <m:t>:</m:t>
                    </m:r>
                    <m:r>
                      <a:rPr lang="en-US" sz="1600" b="1" i="1">
                        <a:solidFill>
                          <a:srgbClr val="00B0F0"/>
                        </a:solidFill>
                        <a:latin typeface="Cambria Math" panose="02040503050406030204" pitchFamily="18" charset="0"/>
                      </a:rPr>
                      <m:t>𝒙</m:t>
                    </m:r>
                    <m:r>
                      <a:rPr lang="en-US" sz="1600" b="1" i="1">
                        <a:solidFill>
                          <a:srgbClr val="00B0F0"/>
                        </a:solidFill>
                        <a:latin typeface="Cambria Math" panose="02040503050406030204" pitchFamily="18" charset="0"/>
                      </a:rPr>
                      <m:t>&gt;</m:t>
                    </m:r>
                    <m:sSup>
                      <m:sSupPr>
                        <m:ctrlPr>
                          <a:rPr lang="en-US" sz="1600" b="1" i="1">
                            <a:solidFill>
                              <a:srgbClr val="00B0F0"/>
                            </a:solidFill>
                            <a:latin typeface="Cambria Math" panose="02040503050406030204" pitchFamily="18" charset="0"/>
                          </a:rPr>
                        </m:ctrlPr>
                      </m:sSupPr>
                      <m:e>
                        <m:r>
                          <a:rPr lang="en-US" sz="1600" b="1" i="1">
                            <a:solidFill>
                              <a:srgbClr val="00B0F0"/>
                            </a:solidFill>
                            <a:latin typeface="Cambria Math" panose="02040503050406030204" pitchFamily="18" charset="0"/>
                          </a:rPr>
                          <m:t>𝒙</m:t>
                        </m:r>
                      </m:e>
                      <m:sup>
                        <m:r>
                          <a:rPr lang="en-US" sz="1600" b="1" i="1">
                            <a:solidFill>
                              <a:srgbClr val="00B0F0"/>
                            </a:solidFill>
                            <a:latin typeface="Cambria Math" panose="02040503050406030204" pitchFamily="18" charset="0"/>
                          </a:rPr>
                          <m:t>𝟐</m:t>
                        </m:r>
                      </m:sup>
                    </m:sSup>
                  </m:oMath>
                </a14:m>
                <a:endParaRPr lang="en-US" sz="1600" dirty="0">
                  <a:solidFill>
                    <a:srgbClr val="00B0F0"/>
                  </a:solidFill>
                  <a:latin typeface="Arial" panose="020B0604020202020204" pitchFamily="34" charset="0"/>
                  <a:cs typeface="Arial" panose="020B0604020202020204" pitchFamily="34" charset="0"/>
                </a:endParaRPr>
              </a:p>
              <a:p>
                <a:pPr>
                  <a:lnSpc>
                    <a:spcPct val="150000"/>
                  </a:lnSpc>
                  <a:spcAft>
                    <a:spcPts val="1200"/>
                  </a:spcAft>
                </a:pPr>
                <a:endParaRPr lang="en-US" sz="1600" dirty="0">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438400" y="361950"/>
                <a:ext cx="6465903" cy="4623253"/>
              </a:xfrm>
              <a:prstGeom prst="rect">
                <a:avLst/>
              </a:prstGeom>
              <a:blipFill>
                <a:blip r:embed="rId3"/>
                <a:stretch>
                  <a:fillRect l="-471" t="-395"/>
                </a:stretch>
              </a:blipFill>
            </p:spPr>
            <p:txBody>
              <a:bodyPr/>
              <a:lstStyle/>
              <a:p>
                <a:r>
                  <a:rPr lang="en-US">
                    <a:noFill/>
                  </a:rPr>
                  <a:t> </a:t>
                </a:r>
              </a:p>
            </p:txBody>
          </p:sp>
        </mc:Fallback>
      </mc:AlternateContent>
    </p:spTree>
    <p:extLst>
      <p:ext uri="{BB962C8B-B14F-4D97-AF65-F5344CB8AC3E}">
        <p14:creationId xmlns:p14="http://schemas.microsoft.com/office/powerpoint/2010/main" val="271901119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nodeType="clickEffect">
                                  <p:stCondLst>
                                    <p:cond delay="0"/>
                                  </p:stCondLst>
                                  <p:childTnLst>
                                    <p:animClr clrSpc="hsl" dir="cw">
                                      <p:cBhvr override="childStyle">
                                        <p:cTn id="6" dur="500" fill="hold"/>
                                        <p:tgtEl>
                                          <p:spTgt spid="52">
                                            <p:txEl>
                                              <p:pRg st="6" end="6"/>
                                            </p:txEl>
                                          </p:spTgt>
                                        </p:tgtEl>
                                        <p:attrNameLst>
                                          <p:attrName>style.color</p:attrName>
                                        </p:attrNameLst>
                                      </p:cBhvr>
                                      <p:by>
                                        <p:hsl h="7200000" s="0" l="0"/>
                                      </p:by>
                                    </p:animClr>
                                    <p:animClr clrSpc="hsl" dir="cw">
                                      <p:cBhvr>
                                        <p:cTn id="7" dur="500" fill="hold"/>
                                        <p:tgtEl>
                                          <p:spTgt spid="52">
                                            <p:txEl>
                                              <p:pRg st="6" end="6"/>
                                            </p:txEl>
                                          </p:spTgt>
                                        </p:tgtEl>
                                        <p:attrNameLst>
                                          <p:attrName>fillcolor</p:attrName>
                                        </p:attrNameLst>
                                      </p:cBhvr>
                                      <p:by>
                                        <p:hsl h="7200000" s="0" l="0"/>
                                      </p:by>
                                    </p:animClr>
                                    <p:animClr clrSpc="hsl" dir="cw">
                                      <p:cBhvr>
                                        <p:cTn id="8" dur="500" fill="hold"/>
                                        <p:tgtEl>
                                          <p:spTgt spid="52">
                                            <p:txEl>
                                              <p:pRg st="6" end="6"/>
                                            </p:txEl>
                                          </p:spTgt>
                                        </p:tgtEl>
                                        <p:attrNameLst>
                                          <p:attrName>stroke.color</p:attrName>
                                        </p:attrNameLst>
                                      </p:cBhvr>
                                      <p:by>
                                        <p:hsl h="7200000" s="0" l="0"/>
                                      </p:by>
                                    </p:animClr>
                                    <p:set>
                                      <p:cBhvr>
                                        <p:cTn id="9" dur="500" fill="hold"/>
                                        <p:tgtEl>
                                          <p:spTgt spid="52">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2034"/>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Hoạt động vận dụng</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286000" y="395609"/>
                <a:ext cx="6465903" cy="3970318"/>
              </a:xfrm>
              <a:prstGeom prst="rect">
                <a:avLst/>
              </a:prstGeom>
              <a:noFill/>
            </p:spPr>
            <p:txBody>
              <a:bodyPr wrap="square" rtlCol="0">
                <a:spAutoFit/>
              </a:bodyPr>
              <a:lstStyle/>
              <a:p>
                <a:r>
                  <a:rPr lang="en-US" sz="1400" b="1" dirty="0">
                    <a:solidFill>
                      <a:srgbClr val="7030A0"/>
                    </a:solidFill>
                    <a:latin typeface="Arial" panose="020B0604020202020204" pitchFamily="34" charset="0"/>
                    <a:cs typeface="Arial" panose="020B0604020202020204" pitchFamily="34" charset="0"/>
                  </a:rPr>
                  <a:t>Câu 13: </a:t>
                </a:r>
                <a:r>
                  <a:rPr lang="en-US" sz="1400" dirty="0">
                    <a:solidFill>
                      <a:srgbClr val="00B0F0"/>
                    </a:solidFill>
                    <a:latin typeface="Arial" panose="020B0604020202020204" pitchFamily="34" charset="0"/>
                    <a:cs typeface="Arial" panose="020B0604020202020204" pitchFamily="34" charset="0"/>
                  </a:rPr>
                  <a:t>Phủ </a:t>
                </a:r>
                <a:r>
                  <a:rPr lang="en-US" sz="1400" dirty="0" err="1">
                    <a:solidFill>
                      <a:srgbClr val="00B0F0"/>
                    </a:solidFill>
                    <a:latin typeface="Arial" panose="020B0604020202020204" pitchFamily="34" charset="0"/>
                    <a:cs typeface="Arial" panose="020B0604020202020204" pitchFamily="34" charset="0"/>
                  </a:rPr>
                  <a:t>định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của</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i="1" dirty="0">
                    <a:solidFill>
                      <a:srgbClr val="00B0F0"/>
                    </a:solidFill>
                    <a:latin typeface="Arial" panose="020B0604020202020204" pitchFamily="34" charset="0"/>
                    <a:cs typeface="Arial" panose="020B0604020202020204" pitchFamily="34" charset="0"/>
                  </a:rPr>
                  <a:t>“</a:t>
                </a:r>
                <a:r>
                  <a:rPr lang="en-US" sz="1400" i="1" dirty="0" err="1">
                    <a:solidFill>
                      <a:srgbClr val="00B0F0"/>
                    </a:solidFill>
                    <a:latin typeface="Arial" panose="020B0604020202020204" pitchFamily="34" charset="0"/>
                    <a:cs typeface="Arial" panose="020B0604020202020204" pitchFamily="34" charset="0"/>
                  </a:rPr>
                  <a:t>Phương</a:t>
                </a:r>
                <a:r>
                  <a:rPr lang="en-US" sz="1400" i="1" dirty="0">
                    <a:solidFill>
                      <a:srgbClr val="00B0F0"/>
                    </a:solidFill>
                    <a:latin typeface="Arial" panose="020B0604020202020204" pitchFamily="34" charset="0"/>
                    <a:cs typeface="Arial" panose="020B0604020202020204" pitchFamily="34" charset="0"/>
                  </a:rPr>
                  <a:t> </a:t>
                </a:r>
                <a:r>
                  <a:rPr lang="en-US" sz="1400" i="1" dirty="0" err="1">
                    <a:solidFill>
                      <a:srgbClr val="00B0F0"/>
                    </a:solidFill>
                    <a:latin typeface="Arial" panose="020B0604020202020204" pitchFamily="34" charset="0"/>
                    <a:cs typeface="Arial" panose="020B0604020202020204" pitchFamily="34" charset="0"/>
                  </a:rPr>
                  <a:t>trình</a:t>
                </a:r>
                <a:r>
                  <a:rPr lang="en-US" sz="1400" i="1"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sz="1400" b="0" i="1">
                            <a:solidFill>
                              <a:srgbClr val="00B0F0"/>
                            </a:solidFill>
                            <a:latin typeface="Cambria Math" panose="02040503050406030204" pitchFamily="18" charset="0"/>
                          </a:rPr>
                        </m:ctrlPr>
                      </m:sSupPr>
                      <m:e>
                        <m:r>
                          <a:rPr lang="en-US" sz="1400" b="0" i="1">
                            <a:solidFill>
                              <a:srgbClr val="00B0F0"/>
                            </a:solidFill>
                            <a:latin typeface="Cambria Math" panose="02040503050406030204" pitchFamily="18" charset="0"/>
                          </a:rPr>
                          <m:t>𝑥</m:t>
                        </m:r>
                      </m:e>
                      <m:sup>
                        <m:r>
                          <a:rPr lang="en-US" sz="1400" b="0" i="1">
                            <a:solidFill>
                              <a:srgbClr val="00B0F0"/>
                            </a:solidFill>
                            <a:latin typeface="Cambria Math" panose="02040503050406030204" pitchFamily="18" charset="0"/>
                          </a:rPr>
                          <m:t>2</m:t>
                        </m:r>
                      </m:sup>
                    </m:sSup>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𝑏𝑥</m:t>
                    </m:r>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𝑐</m:t>
                    </m:r>
                    <m:r>
                      <a:rPr lang="en-US" sz="1400" b="0" i="1">
                        <a:solidFill>
                          <a:srgbClr val="00B0F0"/>
                        </a:solidFill>
                        <a:latin typeface="Cambria Math" panose="02040503050406030204" pitchFamily="18" charset="0"/>
                      </a:rPr>
                      <m:t>=0</m:t>
                    </m:r>
                  </m:oMath>
                </a14:m>
                <a:r>
                  <a:rPr lang="en-US" sz="1400" i="1" dirty="0">
                    <a:solidFill>
                      <a:srgbClr val="00B0F0"/>
                    </a:solidFill>
                    <a:latin typeface="Arial" panose="020B0604020202020204" pitchFamily="34" charset="0"/>
                    <a:cs typeface="Arial" panose="020B0604020202020204" pitchFamily="34" charset="0"/>
                  </a:rPr>
                  <a:t> </a:t>
                </a:r>
                <a:r>
                  <a:rPr lang="en-US" sz="1400" i="1" dirty="0" err="1">
                    <a:solidFill>
                      <a:srgbClr val="00B0F0"/>
                    </a:solidFill>
                    <a:latin typeface="Arial" panose="020B0604020202020204" pitchFamily="34" charset="0"/>
                    <a:cs typeface="Arial" panose="020B0604020202020204" pitchFamily="34" charset="0"/>
                  </a:rPr>
                  <a:t>có</a:t>
                </a:r>
                <a:r>
                  <a:rPr lang="en-US" sz="1400" i="1" dirty="0">
                    <a:solidFill>
                      <a:srgbClr val="00B0F0"/>
                    </a:solidFill>
                    <a:latin typeface="Arial" panose="020B0604020202020204" pitchFamily="34" charset="0"/>
                    <a:cs typeface="Arial" panose="020B0604020202020204" pitchFamily="34" charset="0"/>
                  </a:rPr>
                  <a:t> 2 </a:t>
                </a:r>
                <a:r>
                  <a:rPr lang="en-US" sz="1400" i="1" dirty="0" err="1">
                    <a:solidFill>
                      <a:srgbClr val="00B0F0"/>
                    </a:solidFill>
                    <a:latin typeface="Arial" panose="020B0604020202020204" pitchFamily="34" charset="0"/>
                    <a:cs typeface="Arial" panose="020B0604020202020204" pitchFamily="34" charset="0"/>
                  </a:rPr>
                  <a:t>nghiệm</a:t>
                </a:r>
                <a:r>
                  <a:rPr lang="en-US" sz="1400" i="1" dirty="0">
                    <a:solidFill>
                      <a:srgbClr val="00B0F0"/>
                    </a:solidFill>
                    <a:latin typeface="Arial" panose="020B0604020202020204" pitchFamily="34" charset="0"/>
                    <a:cs typeface="Arial" panose="020B0604020202020204" pitchFamily="34" charset="0"/>
                  </a:rPr>
                  <a:t> </a:t>
                </a:r>
                <a:r>
                  <a:rPr lang="en-US" sz="1400" i="1" dirty="0" err="1">
                    <a:solidFill>
                      <a:srgbClr val="00B0F0"/>
                    </a:solidFill>
                    <a:latin typeface="Arial" panose="020B0604020202020204" pitchFamily="34" charset="0"/>
                    <a:cs typeface="Arial" panose="020B0604020202020204" pitchFamily="34" charset="0"/>
                  </a:rPr>
                  <a:t>phân</a:t>
                </a:r>
                <a:r>
                  <a:rPr lang="en-US" sz="1400" i="1" dirty="0">
                    <a:solidFill>
                      <a:srgbClr val="00B0F0"/>
                    </a:solidFill>
                    <a:latin typeface="Arial" panose="020B0604020202020204" pitchFamily="34" charset="0"/>
                    <a:cs typeface="Arial" panose="020B0604020202020204" pitchFamily="34" charset="0"/>
                  </a:rPr>
                  <a:t> </a:t>
                </a:r>
                <a:r>
                  <a:rPr lang="en-US" sz="1400" i="1" dirty="0" err="1">
                    <a:solidFill>
                      <a:srgbClr val="00B0F0"/>
                    </a:solidFill>
                    <a:latin typeface="Arial" panose="020B0604020202020204" pitchFamily="34" charset="0"/>
                    <a:cs typeface="Arial" panose="020B0604020202020204" pitchFamily="34" charset="0"/>
                  </a:rPr>
                  <a:t>biệt</a:t>
                </a:r>
                <a:r>
                  <a:rPr lang="en-US" sz="1400" i="1" dirty="0">
                    <a:solidFill>
                      <a:srgbClr val="00B0F0"/>
                    </a:solidFill>
                    <a:latin typeface="Arial" panose="020B0604020202020204" pitchFamily="34" charset="0"/>
                    <a:cs typeface="Arial" panose="020B0604020202020204" pitchFamily="34" charset="0"/>
                  </a:rPr>
                  <a: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nào</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A. </a:t>
                </a:r>
                <a:r>
                  <a:rPr lang="en-US" sz="1400" dirty="0" err="1">
                    <a:solidFill>
                      <a:srgbClr val="00B0F0"/>
                    </a:solidFill>
                    <a:latin typeface="Arial" panose="020B0604020202020204" pitchFamily="34" charset="0"/>
                    <a:cs typeface="Arial" panose="020B0604020202020204" pitchFamily="34" charset="0"/>
                  </a:rPr>
                  <a:t>Phương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trình</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sz="1400" b="0" i="1">
                            <a:solidFill>
                              <a:srgbClr val="00B0F0"/>
                            </a:solidFill>
                            <a:latin typeface="Cambria Math" panose="02040503050406030204" pitchFamily="18" charset="0"/>
                          </a:rPr>
                        </m:ctrlPr>
                      </m:sSupPr>
                      <m:e>
                        <m:r>
                          <a:rPr lang="en-US" sz="1400" b="0" i="1">
                            <a:solidFill>
                              <a:srgbClr val="00B0F0"/>
                            </a:solidFill>
                            <a:latin typeface="Cambria Math" panose="02040503050406030204" pitchFamily="18" charset="0"/>
                          </a:rPr>
                          <m:t>𝑥</m:t>
                        </m:r>
                      </m:e>
                      <m:sup>
                        <m:r>
                          <a:rPr lang="en-US" sz="1400" b="0" i="1">
                            <a:solidFill>
                              <a:srgbClr val="00B0F0"/>
                            </a:solidFill>
                            <a:latin typeface="Cambria Math" panose="02040503050406030204" pitchFamily="18" charset="0"/>
                          </a:rPr>
                          <m:t>2</m:t>
                        </m:r>
                      </m:sup>
                    </m:sSup>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𝑏𝑥</m:t>
                    </m:r>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𝑐</m:t>
                    </m:r>
                    <m:r>
                      <a:rPr lang="en-US" sz="1400" b="0" i="1">
                        <a:solidFill>
                          <a:srgbClr val="00B0F0"/>
                        </a:solidFill>
                        <a:latin typeface="Cambria Math" panose="02040503050406030204" pitchFamily="18" charset="0"/>
                      </a:rPr>
                      <m:t>=0</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vô</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nghiệm</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B. </a:t>
                </a:r>
                <a:r>
                  <a:rPr lang="en-US" sz="1400" dirty="0" err="1">
                    <a:solidFill>
                      <a:srgbClr val="00B0F0"/>
                    </a:solidFill>
                    <a:latin typeface="Arial" panose="020B0604020202020204" pitchFamily="34" charset="0"/>
                    <a:cs typeface="Arial" panose="020B0604020202020204" pitchFamily="34" charset="0"/>
                  </a:rPr>
                  <a:t>Phương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trình</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sz="1400" b="0" i="1">
                            <a:solidFill>
                              <a:srgbClr val="00B0F0"/>
                            </a:solidFill>
                            <a:latin typeface="Cambria Math" panose="02040503050406030204" pitchFamily="18" charset="0"/>
                          </a:rPr>
                        </m:ctrlPr>
                      </m:sSupPr>
                      <m:e>
                        <m:r>
                          <a:rPr lang="en-US" sz="1400" b="0" i="1">
                            <a:solidFill>
                              <a:srgbClr val="00B0F0"/>
                            </a:solidFill>
                            <a:latin typeface="Cambria Math" panose="02040503050406030204" pitchFamily="18" charset="0"/>
                          </a:rPr>
                          <m:t>𝑥</m:t>
                        </m:r>
                      </m:e>
                      <m:sup>
                        <m:r>
                          <a:rPr lang="en-US" sz="1400" b="0" i="1">
                            <a:solidFill>
                              <a:srgbClr val="00B0F0"/>
                            </a:solidFill>
                            <a:latin typeface="Cambria Math" panose="02040503050406030204" pitchFamily="18" charset="0"/>
                          </a:rPr>
                          <m:t>2</m:t>
                        </m:r>
                      </m:sup>
                    </m:sSup>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𝑏𝑥</m:t>
                    </m:r>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𝑐</m:t>
                    </m:r>
                    <m:r>
                      <a:rPr lang="en-US" sz="1400" b="0" i="1">
                        <a:solidFill>
                          <a:srgbClr val="00B0F0"/>
                        </a:solidFill>
                        <a:latin typeface="Cambria Math" panose="02040503050406030204" pitchFamily="18" charset="0"/>
                      </a:rPr>
                      <m:t>=0</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không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phải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2 </a:t>
                </a:r>
                <a:r>
                  <a:rPr lang="en-US" sz="1400" dirty="0" err="1">
                    <a:solidFill>
                      <a:srgbClr val="00B0F0"/>
                    </a:solidFill>
                    <a:latin typeface="Arial" panose="020B0604020202020204" pitchFamily="34" charset="0"/>
                    <a:cs typeface="Arial" panose="020B0604020202020204" pitchFamily="34" charset="0"/>
                  </a:rPr>
                  <a:t>nghiệm</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phân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biệt</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C. </a:t>
                </a:r>
                <a:r>
                  <a:rPr lang="en-US" sz="1400" dirty="0" err="1">
                    <a:solidFill>
                      <a:srgbClr val="00B0F0"/>
                    </a:solidFill>
                    <a:latin typeface="Arial" panose="020B0604020202020204" pitchFamily="34" charset="0"/>
                    <a:cs typeface="Arial" panose="020B0604020202020204" pitchFamily="34" charset="0"/>
                  </a:rPr>
                  <a:t>Phương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trình</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sz="1400" b="0" i="1">
                            <a:solidFill>
                              <a:srgbClr val="00B0F0"/>
                            </a:solidFill>
                            <a:latin typeface="Cambria Math" panose="02040503050406030204" pitchFamily="18" charset="0"/>
                          </a:rPr>
                        </m:ctrlPr>
                      </m:sSupPr>
                      <m:e>
                        <m:r>
                          <a:rPr lang="en-US" sz="1400" b="0" i="1">
                            <a:solidFill>
                              <a:srgbClr val="00B0F0"/>
                            </a:solidFill>
                            <a:latin typeface="Cambria Math" panose="02040503050406030204" pitchFamily="18" charset="0"/>
                          </a:rPr>
                          <m:t>𝑥</m:t>
                        </m:r>
                      </m:e>
                      <m:sup>
                        <m:r>
                          <a:rPr lang="en-US" sz="1400" b="0" i="1">
                            <a:solidFill>
                              <a:srgbClr val="00B0F0"/>
                            </a:solidFill>
                            <a:latin typeface="Cambria Math" panose="02040503050406030204" pitchFamily="18" charset="0"/>
                          </a:rPr>
                          <m:t>2</m:t>
                        </m:r>
                      </m:sup>
                    </m:sSup>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𝑏𝑥</m:t>
                    </m:r>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𝑐</m:t>
                    </m:r>
                    <m:r>
                      <a:rPr lang="en-US" sz="1400" b="0" i="1">
                        <a:solidFill>
                          <a:srgbClr val="00B0F0"/>
                        </a:solidFill>
                        <a:latin typeface="Cambria Math" panose="02040503050406030204" pitchFamily="18" charset="0"/>
                      </a:rPr>
                      <m:t>=0</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nghiệm</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kép</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D. </a:t>
                </a:r>
                <a:r>
                  <a:rPr lang="en-US" sz="1400" dirty="0" err="1">
                    <a:solidFill>
                      <a:srgbClr val="00B0F0"/>
                    </a:solidFill>
                    <a:latin typeface="Arial" panose="020B0604020202020204" pitchFamily="34" charset="0"/>
                    <a:cs typeface="Arial" panose="020B0604020202020204" pitchFamily="34" charset="0"/>
                  </a:rPr>
                  <a:t>Bất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phương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trình</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sSup>
                      <m:sSupPr>
                        <m:ctrlPr>
                          <a:rPr lang="en-US" sz="1400" b="0" i="1">
                            <a:solidFill>
                              <a:srgbClr val="00B0F0"/>
                            </a:solidFill>
                            <a:latin typeface="Cambria Math" panose="02040503050406030204" pitchFamily="18" charset="0"/>
                          </a:rPr>
                        </m:ctrlPr>
                      </m:sSupPr>
                      <m:e>
                        <m:r>
                          <a:rPr lang="en-US" sz="1400" b="0" i="1">
                            <a:solidFill>
                              <a:srgbClr val="00B0F0"/>
                            </a:solidFill>
                            <a:latin typeface="Cambria Math" panose="02040503050406030204" pitchFamily="18" charset="0"/>
                          </a:rPr>
                          <m:t>𝑥</m:t>
                        </m:r>
                      </m:e>
                      <m:sup>
                        <m:r>
                          <a:rPr lang="en-US" sz="1400" b="0" i="1">
                            <a:solidFill>
                              <a:srgbClr val="00B0F0"/>
                            </a:solidFill>
                            <a:latin typeface="Cambria Math" panose="02040503050406030204" pitchFamily="18" charset="0"/>
                          </a:rPr>
                          <m:t>2</m:t>
                        </m:r>
                      </m:sup>
                    </m:sSup>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𝑏𝑥</m:t>
                    </m:r>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𝑐</m:t>
                    </m:r>
                    <m:r>
                      <a:rPr lang="en-US" sz="1400" b="0" i="1">
                        <a:solidFill>
                          <a:srgbClr val="00B0F0"/>
                        </a:solidFill>
                        <a:latin typeface="Cambria Math" panose="02040503050406030204" pitchFamily="18" charset="0"/>
                      </a:rPr>
                      <m:t>≠0</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2 </a:t>
                </a:r>
                <a:r>
                  <a:rPr lang="en-US" sz="1400" dirty="0" err="1">
                    <a:solidFill>
                      <a:srgbClr val="00B0F0"/>
                    </a:solidFill>
                    <a:latin typeface="Arial" panose="020B0604020202020204" pitchFamily="34" charset="0"/>
                    <a:cs typeface="Arial" panose="020B0604020202020204" pitchFamily="34" charset="0"/>
                  </a:rPr>
                  <a:t>nghiệm</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phân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biệt</a:t>
                </a:r>
                <a:r>
                  <a:rPr lang="en-US" sz="1400" dirty="0">
                    <a:solidFill>
                      <a:srgbClr val="00B0F0"/>
                    </a:solidFill>
                    <a:latin typeface="Arial" panose="020B0604020202020204" pitchFamily="34" charset="0"/>
                    <a:cs typeface="Arial" panose="020B0604020202020204" pitchFamily="34" charset="0"/>
                  </a:rPr>
                  <a:t>.</a:t>
                </a:r>
              </a:p>
              <a:p>
                <a:r>
                  <a:rPr lang="en-US" sz="1400" b="1" dirty="0" err="1">
                    <a:solidFill>
                      <a:srgbClr val="7030A0"/>
                    </a:solidFill>
                    <a:latin typeface="Arial" panose="020B0604020202020204" pitchFamily="34" charset="0"/>
                    <a:cs typeface="Arial" panose="020B0604020202020204" pitchFamily="34" charset="0"/>
                  </a:rPr>
                  <a:t>Câu</a:t>
                </a:r>
                <a:r>
                  <a:rPr lang="en-US" sz="1400" b="1" dirty="0">
                    <a:solidFill>
                      <a:srgbClr val="7030A0"/>
                    </a:solidFill>
                    <a:latin typeface="Arial" panose="020B0604020202020204" pitchFamily="34" charset="0"/>
                    <a:cs typeface="Arial" panose="020B0604020202020204" pitchFamily="34" charset="0"/>
                  </a:rPr>
                  <a:t> 14: </a:t>
                </a:r>
                <a:r>
                  <a:rPr lang="nl-NL" sz="1400" dirty="0">
                    <a:solidFill>
                      <a:srgbClr val="00B0F0"/>
                    </a:solidFill>
                    <a:latin typeface="Arial" panose="020B0604020202020204" pitchFamily="34" charset="0"/>
                    <a:cs typeface="Arial" panose="020B0604020202020204" pitchFamily="34" charset="0"/>
                  </a:rPr>
                  <a:t>Phát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biểu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nào</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dưới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đây</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một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p>
              <a:p>
                <a:pPr marL="342900" indent="-342900">
                  <a:buAutoNum type="alphaUcPeriod"/>
                </a:pP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trắc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nghiệm</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Toán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dễ</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thôi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mà</a:t>
                </a:r>
                <a:r>
                  <a:rPr lang="en-US" sz="1400" dirty="0">
                    <a:solidFill>
                      <a:srgbClr val="00B0F0"/>
                    </a:solidFill>
                    <a:latin typeface="Arial" panose="020B0604020202020204" pitchFamily="34" charset="0"/>
                    <a:cs typeface="Arial" panose="020B0604020202020204" pitchFamily="34" charset="0"/>
                  </a:rPr>
                  <a:t> !	 </a:t>
                </a:r>
              </a:p>
              <a:p>
                <a:r>
                  <a:rPr lang="en-US" sz="1400" b="0" dirty="0">
                    <a:solidFill>
                      <a:srgbClr val="00B0F0"/>
                    </a:solidFill>
                  </a:rPr>
                  <a:t>B.    </a:t>
                </a:r>
                <a14:m>
                  <m:oMath xmlns:m="http://schemas.openxmlformats.org/officeDocument/2006/math">
                    <m:r>
                      <a:rPr lang="en-US" sz="1400" b="0" i="1">
                        <a:solidFill>
                          <a:srgbClr val="00B0F0"/>
                        </a:solidFill>
                        <a:latin typeface="Cambria Math" panose="02040503050406030204" pitchFamily="18" charset="0"/>
                      </a:rPr>
                      <m:t>2016</m:t>
                    </m:r>
                    <m:r>
                      <a:rPr lang="en-US" sz="1400" b="0" i="1">
                        <a:solidFill>
                          <a:srgbClr val="00B0F0"/>
                        </a:solidFill>
                        <a:latin typeface="Cambria Math" panose="02040503050406030204" pitchFamily="18" charset="0"/>
                      </a:rPr>
                      <m:t>𝑥</m:t>
                    </m:r>
                    <m:r>
                      <a:rPr lang="en-US" sz="1400" b="0" i="1">
                        <a:solidFill>
                          <a:srgbClr val="00B0F0"/>
                        </a:solidFill>
                        <a:latin typeface="Cambria Math" panose="02040503050406030204" pitchFamily="18" charset="0"/>
                      </a:rPr>
                      <m:t>+12=11</m:t>
                    </m:r>
                  </m:oMath>
                </a14:m>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C. </a:t>
                </a:r>
                <a:r>
                  <a:rPr lang="en-US" sz="1400" dirty="0" err="1">
                    <a:solidFill>
                      <a:srgbClr val="00B0F0"/>
                    </a:solidFill>
                    <a:latin typeface="Arial" panose="020B0604020202020204" pitchFamily="34" charset="0"/>
                    <a:cs typeface="Arial" panose="020B0604020202020204" pitchFamily="34" charset="0"/>
                  </a:rPr>
                  <a:t>Chủ</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tịch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Tôn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Đức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Thắng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quê</a:t>
                </a:r>
                <a:r>
                  <a:rPr lang="en-US" sz="1400" dirty="0">
                    <a:solidFill>
                      <a:srgbClr val="00B0F0"/>
                    </a:solidFill>
                    <a:latin typeface="Arial" panose="020B0604020202020204" pitchFamily="34" charset="0"/>
                    <a:cs typeface="Arial" panose="020B0604020202020204" pitchFamily="34" charset="0"/>
                  </a:rPr>
                  <a:t> ở An </a:t>
                </a:r>
                <a:r>
                  <a:rPr lang="en-US" sz="1400" dirty="0" err="1">
                    <a:solidFill>
                      <a:srgbClr val="00B0F0"/>
                    </a:solidFill>
                    <a:latin typeface="Arial" panose="020B0604020202020204" pitchFamily="34" charset="0"/>
                    <a:cs typeface="Arial" panose="020B0604020202020204" pitchFamily="34" charset="0"/>
                  </a:rPr>
                  <a:t>Giang</a:t>
                </a:r>
                <a:r>
                  <a:rPr lang="en-US" sz="1400" dirty="0">
                    <a:solidFill>
                      <a:srgbClr val="00B0F0"/>
                    </a:solidFill>
                    <a:latin typeface="Arial" panose="020B0604020202020204" pitchFamily="34" charset="0"/>
                    <a:cs typeface="Arial" panose="020B0604020202020204" pitchFamily="34" charset="0"/>
                  </a:rPr>
                  <a:t>.	</a:t>
                </a:r>
              </a:p>
              <a:p>
                <a:r>
                  <a:rPr lang="en-US" sz="1400" dirty="0">
                    <a:solidFill>
                      <a:srgbClr val="00B0F0"/>
                    </a:solidFill>
                    <a:latin typeface="Arial" panose="020B0604020202020204" pitchFamily="34" charset="0"/>
                    <a:cs typeface="Arial" panose="020B0604020202020204" pitchFamily="34" charset="0"/>
                  </a:rPr>
                  <a:t>D. </a:t>
                </a:r>
                <a:r>
                  <a:rPr lang="en-US" sz="1400" dirty="0" err="1">
                    <a:solidFill>
                      <a:srgbClr val="00B0F0"/>
                    </a:solidFill>
                    <a:latin typeface="Arial" panose="020B0604020202020204" pitchFamily="34" charset="0"/>
                    <a:cs typeface="Arial" panose="020B0604020202020204" pitchFamily="34" charset="0"/>
                  </a:rPr>
                  <a:t>Bạn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biết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câu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nào</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sai</a:t>
                </a:r>
                <a:r>
                  <a:rPr lang="en-US" sz="1400" dirty="0">
                    <a:solidFill>
                      <a:srgbClr val="00B0F0"/>
                    </a:solidFill>
                    <a:latin typeface="Arial" panose="020B0604020202020204" pitchFamily="34" charset="0"/>
                    <a:cs typeface="Arial" panose="020B0604020202020204" pitchFamily="34" charset="0"/>
                  </a:rPr>
                  <a:t> hay </a:t>
                </a:r>
                <a:r>
                  <a:rPr lang="en-US" sz="1400" dirty="0" err="1">
                    <a:solidFill>
                      <a:srgbClr val="00B0F0"/>
                    </a:solidFill>
                    <a:latin typeface="Arial" panose="020B0604020202020204" pitchFamily="34" charset="0"/>
                    <a:cs typeface="Arial" panose="020B0604020202020204" pitchFamily="34" charset="0"/>
                  </a:rPr>
                  <a:t>không</a:t>
                </a:r>
                <a:r>
                  <a:rPr lang="en-US" sz="1400" dirty="0">
                    <a:solidFill>
                      <a:srgbClr val="00B0F0"/>
                    </a:solidFill>
                    <a:latin typeface="Arial" panose="020B0604020202020204" pitchFamily="34" charset="0"/>
                    <a:cs typeface="Arial" panose="020B0604020202020204" pitchFamily="34" charset="0"/>
                  </a:rPr>
                  <a:t> </a:t>
                </a:r>
                <a:endParaRPr lang="en-US" sz="1400" dirty="0">
                  <a:solidFill>
                    <a:srgbClr val="FF0000"/>
                  </a:solidFill>
                  <a:latin typeface="Arial" panose="020B0604020202020204" pitchFamily="34" charset="0"/>
                  <a:cs typeface="Arial" panose="020B0604020202020204" pitchFamily="34" charset="0"/>
                </a:endParaRPr>
              </a:p>
              <a:p>
                <a:r>
                  <a:rPr lang="en-US" sz="1400" b="1" dirty="0" err="1">
                    <a:solidFill>
                      <a:srgbClr val="7030A0"/>
                    </a:solidFill>
                    <a:latin typeface="Arial" panose="020B0604020202020204" pitchFamily="34" charset="0"/>
                    <a:cs typeface="Arial" panose="020B0604020202020204" pitchFamily="34" charset="0"/>
                  </a:rPr>
                  <a:t>Câu</a:t>
                </a:r>
                <a:r>
                  <a:rPr lang="en-US" sz="1400" b="1" dirty="0">
                    <a:solidFill>
                      <a:srgbClr val="7030A0"/>
                    </a:solidFill>
                    <a:latin typeface="Arial" panose="020B0604020202020204" pitchFamily="34" charset="0"/>
                    <a:cs typeface="Arial" panose="020B0604020202020204" pitchFamily="34" charset="0"/>
                  </a:rPr>
                  <a:t> 15: </a:t>
                </a:r>
                <a:r>
                  <a:rPr lang="en-US" sz="1400" dirty="0">
                    <a:solidFill>
                      <a:srgbClr val="00B0F0"/>
                    </a:solidFill>
                    <a:latin typeface="Arial" panose="020B0604020202020204" pitchFamily="34" charset="0"/>
                    <a:cs typeface="Arial" panose="020B0604020202020204" pitchFamily="34" charset="0"/>
                  </a:rPr>
                  <a:t>Cho </a:t>
                </a:r>
                <a:r>
                  <a:rPr lang="en-US" sz="1400" dirty="0" err="1">
                    <a:solidFill>
                      <a:srgbClr val="00B0F0"/>
                    </a:solidFill>
                    <a:latin typeface="Arial" panose="020B0604020202020204" pitchFamily="34" charset="0"/>
                    <a:cs typeface="Arial" panose="020B0604020202020204" pitchFamily="34" charset="0"/>
                  </a:rPr>
                  <a:t>các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sau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đây</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	(I). </a:t>
                </a:r>
                <a:r>
                  <a:rPr lang="en-US" sz="1400" dirty="0" err="1">
                    <a:solidFill>
                      <a:srgbClr val="00B0F0"/>
                    </a:solidFill>
                    <a:latin typeface="Arial" panose="020B0604020202020204" pitchFamily="34" charset="0"/>
                    <a:cs typeface="Arial" panose="020B0604020202020204" pitchFamily="34" charset="0"/>
                  </a:rPr>
                  <a:t>Nếu</a:t>
                </a:r>
                <a:r>
                  <a:rPr lang="en-US" sz="1400" dirty="0">
                    <a:solidFill>
                      <a:srgbClr val="00B0F0"/>
                    </a:solidFill>
                    <a:latin typeface="Arial" panose="020B0604020202020204" pitchFamily="34" charset="0"/>
                    <a:cs typeface="Arial" panose="020B0604020202020204" pitchFamily="34" charset="0"/>
                  </a:rPr>
                  <a:t>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400" b="0" i="1">
                        <a:solidFill>
                          <a:srgbClr val="00B0F0"/>
                        </a:solidFill>
                        <a:latin typeface="Cambria Math" panose="02040503050406030204" pitchFamily="18" charset="0"/>
                      </a:rPr>
                      <m:t>𝐴𝐵𝐶</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thì</a:t>
                </a:r>
                <a:r>
                  <a:rPr lang="en-US" sz="1400" dirty="0">
                    <a:solidFill>
                      <a:srgbClr val="00B0F0"/>
                    </a:solidFill>
                    <a:latin typeface="Arial" panose="020B0604020202020204" pitchFamily="34" charset="0"/>
                    <a:cs typeface="Arial" panose="020B0604020202020204" pitchFamily="34" charset="0"/>
                  </a:rPr>
                  <a:t>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400" b="0" i="1">
                        <a:solidFill>
                          <a:srgbClr val="00B0F0"/>
                        </a:solidFill>
                        <a:latin typeface="Cambria Math" panose="02040503050406030204" pitchFamily="18" charset="0"/>
                      </a:rPr>
                      <m:t>𝐴𝐵𝐶</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400" b="0" i="1">
                        <a:solidFill>
                          <a:srgbClr val="00B0F0"/>
                        </a:solidFill>
                        <a:latin typeface="Cambria Math" panose="02040503050406030204" pitchFamily="18" charset="0"/>
                      </a:rPr>
                      <m:t>𝐴𝐵</m:t>
                    </m:r>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𝐴𝐶</m:t>
                    </m:r>
                  </m:oMath>
                </a14:m>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	(II). </a:t>
                </a:r>
                <a:r>
                  <a:rPr lang="en-US" sz="1400" dirty="0" err="1">
                    <a:solidFill>
                      <a:srgbClr val="00B0F0"/>
                    </a:solidFill>
                    <a:latin typeface="Arial" panose="020B0604020202020204" pitchFamily="34" charset="0"/>
                    <a:cs typeface="Arial" panose="020B0604020202020204" pitchFamily="34" charset="0"/>
                  </a:rPr>
                  <a:t>Nếu</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400" b="0" i="1">
                        <a:solidFill>
                          <a:srgbClr val="00B0F0"/>
                        </a:solidFill>
                        <a:latin typeface="Cambria Math" panose="02040503050406030204" pitchFamily="18" charset="0"/>
                      </a:rPr>
                      <m:t>𝑎</m:t>
                    </m:r>
                    <m:r>
                      <a:rPr lang="en-US" sz="1400" b="0" i="1">
                        <a:solidFill>
                          <a:srgbClr val="00B0F0"/>
                        </a:solidFill>
                        <a:latin typeface="Cambria Math" panose="02040503050406030204" pitchFamily="18" charset="0"/>
                      </a:rPr>
                      <m:t> </m:t>
                    </m:r>
                    <m:r>
                      <m:rPr>
                        <m:nor/>
                      </m:rPr>
                      <a:rPr lang="en-US" sz="1400" i="0">
                        <a:solidFill>
                          <a:srgbClr val="00B0F0"/>
                        </a:solidFill>
                        <a:latin typeface="Arial" panose="020B0604020202020204" pitchFamily="34" charset="0"/>
                        <a:cs typeface="Arial" panose="020B0604020202020204" pitchFamily="34" charset="0"/>
                      </a:rPr>
                      <m:t>và </m:t>
                    </m:r>
                    <m:r>
                      <a:rPr lang="en-US" sz="1400" b="0" i="1">
                        <a:solidFill>
                          <a:srgbClr val="00B0F0"/>
                        </a:solidFill>
                        <a:latin typeface="Cambria Math" panose="02040503050406030204" pitchFamily="18" charset="0"/>
                      </a:rPr>
                      <m:t>𝑏</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số</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chẵn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thì</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𝑎</m:t>
                    </m:r>
                    <m:r>
                      <a:rPr lang="en-US" sz="1400" b="0" i="1">
                        <a:solidFill>
                          <a:srgbClr val="00B0F0"/>
                        </a:solidFill>
                        <a:latin typeface="Cambria Math" panose="02040503050406030204" pitchFamily="18" charset="0"/>
                      </a:rPr>
                      <m:t>+</m:t>
                    </m:r>
                    <m:r>
                      <a:rPr lang="en-US" sz="1400" b="0" i="1">
                        <a:solidFill>
                          <a:srgbClr val="00B0F0"/>
                        </a:solidFill>
                        <a:latin typeface="Cambria Math" panose="02040503050406030204" pitchFamily="18" charset="0"/>
                      </a:rPr>
                      <m:t>𝑏</m:t>
                    </m:r>
                    <m:r>
                      <a:rPr lang="en-US" sz="1400" b="0" i="1">
                        <a:solidFill>
                          <a:srgbClr val="00B0F0"/>
                        </a:solidFill>
                        <a:latin typeface="Cambria Math" panose="02040503050406030204" pitchFamily="18" charset="0"/>
                      </a:rPr>
                      <m:t>)</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một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số</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chẵn</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	(III). </a:t>
                </a:r>
                <a:r>
                  <a:rPr lang="en-US" sz="1400" dirty="0" err="1">
                    <a:solidFill>
                      <a:srgbClr val="00B0F0"/>
                    </a:solidFill>
                    <a:latin typeface="Arial" panose="020B0604020202020204" pitchFamily="34" charset="0"/>
                    <a:cs typeface="Arial" panose="020B0604020202020204" pitchFamily="34" charset="0"/>
                  </a:rPr>
                  <a:t>Nếu</a:t>
                </a:r>
                <a:r>
                  <a:rPr lang="en-US" sz="1400" dirty="0">
                    <a:solidFill>
                      <a:srgbClr val="00B0F0"/>
                    </a:solidFill>
                    <a:latin typeface="Arial" panose="020B0604020202020204" pitchFamily="34" charset="0"/>
                    <a:cs typeface="Arial" panose="020B0604020202020204" pitchFamily="34" charset="0"/>
                  </a:rPr>
                  <a:t>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400" b="0" i="1">
                        <a:solidFill>
                          <a:srgbClr val="00B0F0"/>
                        </a:solidFill>
                        <a:latin typeface="Cambria Math" panose="02040503050406030204" pitchFamily="18" charset="0"/>
                      </a:rPr>
                      <m:t>𝐴𝐵𝐶</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tổng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hai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góc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400" b="0" i="1">
                        <a:solidFill>
                          <a:srgbClr val="00B0F0"/>
                        </a:solidFill>
                        <a:latin typeface="Cambria Math" panose="02040503050406030204" pitchFamily="18" charset="0"/>
                      </a:rPr>
                      <m:t>9</m:t>
                    </m:r>
                    <m:sSup>
                      <m:sSupPr>
                        <m:ctrlPr>
                          <a:rPr lang="en-US" sz="1400" b="0" i="1">
                            <a:solidFill>
                              <a:srgbClr val="00B0F0"/>
                            </a:solidFill>
                            <a:latin typeface="Cambria Math" panose="02040503050406030204" pitchFamily="18" charset="0"/>
                          </a:rPr>
                        </m:ctrlPr>
                      </m:sSupPr>
                      <m:e>
                        <m:r>
                          <a:rPr lang="en-US" sz="1400" b="0" i="1">
                            <a:solidFill>
                              <a:srgbClr val="00B0F0"/>
                            </a:solidFill>
                            <a:latin typeface="Cambria Math" panose="02040503050406030204" pitchFamily="18" charset="0"/>
                          </a:rPr>
                          <m:t>0</m:t>
                        </m:r>
                      </m:e>
                      <m:sup>
                        <m:r>
                          <a:rPr lang="en-US" sz="1400" b="0" i="1">
                            <a:solidFill>
                              <a:srgbClr val="00B0F0"/>
                            </a:solidFill>
                            <a:latin typeface="Cambria Math" panose="02040503050406030204" pitchFamily="18" charset="0"/>
                          </a:rPr>
                          <m:t>∘</m:t>
                        </m:r>
                      </m:sup>
                    </m:sSup>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thì</a:t>
                </a:r>
                <a:r>
                  <a:rPr lang="en-US" sz="1400" dirty="0">
                    <a:solidFill>
                      <a:srgbClr val="00B0F0"/>
                    </a:solidFill>
                    <a:latin typeface="Arial" panose="020B0604020202020204" pitchFamily="34" charset="0"/>
                    <a:cs typeface="Arial" panose="020B0604020202020204" pitchFamily="34" charset="0"/>
                  </a:rPr>
                  <a:t>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14:m>
                  <m:oMath xmlns:m="http://schemas.openxmlformats.org/officeDocument/2006/math">
                    <m:r>
                      <a:rPr lang="en-US" sz="1400" b="0" i="1">
                        <a:solidFill>
                          <a:srgbClr val="00B0F0"/>
                        </a:solidFill>
                        <a:latin typeface="Cambria Math" panose="02040503050406030204" pitchFamily="18" charset="0"/>
                      </a:rPr>
                      <m:t>𝐴𝐵𝐶</m:t>
                    </m:r>
                  </m:oMath>
                </a14:m>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cân</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Trong </a:t>
                </a:r>
                <a:r>
                  <a:rPr lang="en-US" sz="1400" dirty="0" err="1">
                    <a:solidFill>
                      <a:srgbClr val="00B0F0"/>
                    </a:solidFill>
                    <a:latin typeface="Arial" panose="020B0604020202020204" pitchFamily="34" charset="0"/>
                    <a:cs typeface="Arial" panose="020B0604020202020204" pitchFamily="34" charset="0"/>
                  </a:rPr>
                  <a:t>các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đảo</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của</a:t>
                </a:r>
                <a:r>
                  <a:rPr lang="en-US" sz="1400" dirty="0">
                    <a:solidFill>
                      <a:srgbClr val="00B0F0"/>
                    </a:solidFill>
                    <a:latin typeface="Arial" panose="020B0604020202020204" pitchFamily="34" charset="0"/>
                    <a:cs typeface="Arial" panose="020B0604020202020204" pitchFamily="34" charset="0"/>
                  </a:rPr>
                  <a:t> (I), (II)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(III),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bao </a:t>
                </a:r>
                <a:r>
                  <a:rPr lang="en-US" sz="1400" dirty="0" err="1">
                    <a:solidFill>
                      <a:srgbClr val="00B0F0"/>
                    </a:solidFill>
                    <a:latin typeface="Arial" panose="020B0604020202020204" pitchFamily="34" charset="0"/>
                    <a:cs typeface="Arial" panose="020B0604020202020204" pitchFamily="34" charset="0"/>
                  </a:rPr>
                  <a:t>nhiêu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đúng</a:t>
                </a:r>
                <a:r>
                  <a:rPr lang="en-US" sz="1400" dirty="0">
                    <a:solidFill>
                      <a:srgbClr val="00B0F0"/>
                    </a:solidFill>
                    <a:latin typeface="Arial" panose="020B0604020202020204" pitchFamily="34" charset="0"/>
                    <a:cs typeface="Arial" panose="020B0604020202020204" pitchFamily="34" charset="0"/>
                  </a:rPr>
                  <a:t>?</a:t>
                </a:r>
                <a:r>
                  <a:rPr lang="en-US" sz="1400" dirty="0">
                    <a:solidFill>
                      <a:srgbClr val="FF0000"/>
                    </a:solidFill>
                    <a:latin typeface="Arial" panose="020B0604020202020204" pitchFamily="34" charset="0"/>
                    <a:cs typeface="Arial" panose="020B0604020202020204" pitchFamily="34" charset="0"/>
                  </a:rPr>
                  <a:t>			</a:t>
                </a:r>
                <a:endParaRPr lang="en-US" sz="1600" dirty="0">
                  <a:solidFill>
                    <a:srgbClr val="FF0000"/>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286000" y="395609"/>
                <a:ext cx="6465903" cy="3970318"/>
              </a:xfrm>
              <a:prstGeom prst="rect">
                <a:avLst/>
              </a:prstGeom>
              <a:blipFill>
                <a:blip r:embed="rId3"/>
                <a:stretch>
                  <a:fillRect l="-283" t="-307" r="-660"/>
                </a:stretch>
              </a:blipFill>
            </p:spPr>
            <p:txBody>
              <a:bodyPr/>
              <a:lstStyle/>
              <a:p>
                <a:r>
                  <a:rPr lang="en-US">
                    <a:noFill/>
                  </a:rPr>
                  <a:t> </a:t>
                </a:r>
              </a:p>
            </p:txBody>
          </p:sp>
        </mc:Fallback>
      </mc:AlternateContent>
      <p:sp>
        <p:nvSpPr>
          <p:cNvPr id="4" name="Hộp Văn bản 3">
            <a:extLst>
              <a:ext uri="{FF2B5EF4-FFF2-40B4-BE49-F238E27FC236}">
                <a16:creationId xmlns:a16="http://schemas.microsoft.com/office/drawing/2014/main" id="{67854125-ED2A-9B52-7C09-9CC8408D106A}"/>
              </a:ext>
            </a:extLst>
          </p:cNvPr>
          <p:cNvSpPr txBox="1"/>
          <p:nvPr/>
        </p:nvSpPr>
        <p:spPr>
          <a:xfrm>
            <a:off x="3223704" y="4356070"/>
            <a:ext cx="685800" cy="338554"/>
          </a:xfrm>
          <a:prstGeom prst="rect">
            <a:avLst/>
          </a:prstGeom>
          <a:noFill/>
        </p:spPr>
        <p:txBody>
          <a:bodyPr wrap="square">
            <a:spAutoFit/>
          </a:bodyPr>
          <a:lstStyle/>
          <a:p>
            <a:r>
              <a:rPr lang="en-US" sz="1600" dirty="0">
                <a:solidFill>
                  <a:srgbClr val="FF0000"/>
                </a:solidFill>
                <a:latin typeface="Arial" panose="020B0604020202020204" pitchFamily="34" charset="0"/>
                <a:cs typeface="Arial" panose="020B0604020202020204" pitchFamily="34" charset="0"/>
              </a:rPr>
              <a:t>B. 1</a:t>
            </a:r>
            <a:r>
              <a:rPr lang="en-US" sz="1600" dirty="0">
                <a:latin typeface="Arial" panose="020B0604020202020204" pitchFamily="34" charset="0"/>
                <a:cs typeface="Arial" panose="020B0604020202020204" pitchFamily="34" charset="0"/>
              </a:rPr>
              <a:t>.</a:t>
            </a:r>
            <a:endParaRPr lang="en-US" sz="1600" dirty="0"/>
          </a:p>
        </p:txBody>
      </p:sp>
      <p:sp>
        <p:nvSpPr>
          <p:cNvPr id="6" name="Hộp Văn bản 5">
            <a:extLst>
              <a:ext uri="{FF2B5EF4-FFF2-40B4-BE49-F238E27FC236}">
                <a16:creationId xmlns:a16="http://schemas.microsoft.com/office/drawing/2014/main" id="{65C42DCC-89E6-193F-1A4C-1CFA768578F3}"/>
              </a:ext>
            </a:extLst>
          </p:cNvPr>
          <p:cNvSpPr txBox="1"/>
          <p:nvPr/>
        </p:nvSpPr>
        <p:spPr>
          <a:xfrm>
            <a:off x="3893229" y="4365927"/>
            <a:ext cx="685800" cy="338554"/>
          </a:xfrm>
          <a:prstGeom prst="rect">
            <a:avLst/>
          </a:prstGeom>
          <a:noFill/>
        </p:spPr>
        <p:txBody>
          <a:bodyPr wrap="square">
            <a:spAutoFit/>
          </a:bodyPr>
          <a:lstStyle/>
          <a:p>
            <a:r>
              <a:rPr lang="en-US" sz="1600" dirty="0">
                <a:solidFill>
                  <a:srgbClr val="FF0000"/>
                </a:solidFill>
                <a:latin typeface="Arial" panose="020B0604020202020204" pitchFamily="34" charset="0"/>
                <a:cs typeface="Arial" panose="020B0604020202020204" pitchFamily="34" charset="0"/>
              </a:rPr>
              <a:t>C. 2.</a:t>
            </a:r>
            <a:endParaRPr lang="en-US" sz="1600" dirty="0">
              <a:solidFill>
                <a:srgbClr val="FF0000"/>
              </a:solidFill>
            </a:endParaRPr>
          </a:p>
        </p:txBody>
      </p:sp>
      <p:sp>
        <p:nvSpPr>
          <p:cNvPr id="8" name="Hộp Văn bản 7">
            <a:extLst>
              <a:ext uri="{FF2B5EF4-FFF2-40B4-BE49-F238E27FC236}">
                <a16:creationId xmlns:a16="http://schemas.microsoft.com/office/drawing/2014/main" id="{587425ED-BFEC-B9BB-5793-AE6C01581A56}"/>
              </a:ext>
            </a:extLst>
          </p:cNvPr>
          <p:cNvSpPr txBox="1"/>
          <p:nvPr/>
        </p:nvSpPr>
        <p:spPr>
          <a:xfrm>
            <a:off x="4907872" y="4358104"/>
            <a:ext cx="628095" cy="338554"/>
          </a:xfrm>
          <a:prstGeom prst="rect">
            <a:avLst/>
          </a:prstGeom>
          <a:noFill/>
        </p:spPr>
        <p:txBody>
          <a:bodyPr wrap="square">
            <a:spAutoFit/>
          </a:bodyPr>
          <a:lstStyle/>
          <a:p>
            <a:r>
              <a:rPr lang="en-US" sz="1600" dirty="0">
                <a:solidFill>
                  <a:srgbClr val="FF0000"/>
                </a:solidFill>
                <a:latin typeface="Arial" panose="020B0604020202020204" pitchFamily="34" charset="0"/>
                <a:cs typeface="Arial" panose="020B0604020202020204" pitchFamily="34" charset="0"/>
              </a:rPr>
              <a:t>D. 3.</a:t>
            </a:r>
          </a:p>
        </p:txBody>
      </p:sp>
      <p:sp>
        <p:nvSpPr>
          <p:cNvPr id="10" name="Hộp Văn bản 9">
            <a:extLst>
              <a:ext uri="{FF2B5EF4-FFF2-40B4-BE49-F238E27FC236}">
                <a16:creationId xmlns:a16="http://schemas.microsoft.com/office/drawing/2014/main" id="{333FE2C8-B77B-6305-80AD-A2D839512867}"/>
              </a:ext>
            </a:extLst>
          </p:cNvPr>
          <p:cNvSpPr txBox="1"/>
          <p:nvPr/>
        </p:nvSpPr>
        <p:spPr>
          <a:xfrm>
            <a:off x="2411952" y="4356070"/>
            <a:ext cx="685800" cy="338554"/>
          </a:xfrm>
          <a:prstGeom prst="rect">
            <a:avLst/>
          </a:prstGeom>
          <a:noFill/>
        </p:spPr>
        <p:txBody>
          <a:bodyPr wrap="square">
            <a:spAutoFit/>
          </a:bodyPr>
          <a:lstStyle/>
          <a:p>
            <a:r>
              <a:rPr lang="en-US" sz="1600" dirty="0">
                <a:solidFill>
                  <a:srgbClr val="FF0000"/>
                </a:solidFill>
                <a:latin typeface="Arial" panose="020B0604020202020204" pitchFamily="34" charset="0"/>
                <a:cs typeface="Arial" panose="020B0604020202020204" pitchFamily="34" charset="0"/>
              </a:rPr>
              <a:t>A. 0</a:t>
            </a:r>
            <a:r>
              <a:rPr lang="en-US" sz="1600" dirty="0">
                <a:latin typeface="Arial" panose="020B0604020202020204" pitchFamily="34" charset="0"/>
                <a:cs typeface="Arial" panose="020B0604020202020204" pitchFamily="34" charset="0"/>
              </a:rPr>
              <a:t>.</a:t>
            </a:r>
            <a:endParaRPr lang="en-US" sz="1600" dirty="0"/>
          </a:p>
        </p:txBody>
      </p:sp>
    </p:spTree>
    <p:extLst>
      <p:ext uri="{BB962C8B-B14F-4D97-AF65-F5344CB8AC3E}">
        <p14:creationId xmlns:p14="http://schemas.microsoft.com/office/powerpoint/2010/main" val="400147204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nodeType="clickEffect">
                                  <p:stCondLst>
                                    <p:cond delay="0"/>
                                  </p:stCondLst>
                                  <p:childTnLst>
                                    <p:animClr clrSpc="hsl" dir="cw">
                                      <p:cBhvr override="childStyle">
                                        <p:cTn id="6" dur="500" fill="hold"/>
                                        <p:tgtEl>
                                          <p:spTgt spid="10">
                                            <p:txEl>
                                              <p:pRg st="0" end="0"/>
                                            </p:txEl>
                                          </p:spTgt>
                                        </p:tgtEl>
                                        <p:attrNameLst>
                                          <p:attrName>style.color</p:attrName>
                                        </p:attrNameLst>
                                      </p:cBhvr>
                                      <p:by>
                                        <p:hsl h="7200000" s="0" l="0"/>
                                      </p:by>
                                    </p:animClr>
                                    <p:animClr clrSpc="hsl" dir="cw">
                                      <p:cBhvr>
                                        <p:cTn id="7" dur="500" fill="hold"/>
                                        <p:tgtEl>
                                          <p:spTgt spid="10">
                                            <p:txEl>
                                              <p:pRg st="0" end="0"/>
                                            </p:txEl>
                                          </p:spTgt>
                                        </p:tgtEl>
                                        <p:attrNameLst>
                                          <p:attrName>fillcolor</p:attrName>
                                        </p:attrNameLst>
                                      </p:cBhvr>
                                      <p:by>
                                        <p:hsl h="7200000" s="0" l="0"/>
                                      </p:by>
                                    </p:animClr>
                                    <p:animClr clrSpc="hsl" dir="cw">
                                      <p:cBhvr>
                                        <p:cTn id="8" dur="500" fill="hold"/>
                                        <p:tgtEl>
                                          <p:spTgt spid="10">
                                            <p:txEl>
                                              <p:pRg st="0" end="0"/>
                                            </p:txEl>
                                          </p:spTgt>
                                        </p:tgtEl>
                                        <p:attrNameLst>
                                          <p:attrName>stroke.color</p:attrName>
                                        </p:attrNameLst>
                                      </p:cBhvr>
                                      <p:by>
                                        <p:hsl h="7200000" s="0" l="0"/>
                                      </p:by>
                                    </p:animClr>
                                    <p:set>
                                      <p:cBhvr>
                                        <p:cTn id="9" dur="500" fill="hold"/>
                                        <p:tgtEl>
                                          <p:spTgt spid="10">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872034"/>
          </a:xfrm>
          <a:prstGeom prst="rect">
            <a:avLst/>
          </a:prstGeom>
          <a:noFill/>
        </p:spPr>
        <p:txBody>
          <a:bodyPr wrap="square" rtlCol="0">
            <a:spAutoFit/>
          </a:bodyPr>
          <a:lstStyle/>
          <a:p>
            <a:pPr>
              <a:lnSpc>
                <a:spcPct val="150000"/>
              </a:lnSpc>
              <a:spcBef>
                <a:spcPts val="600"/>
              </a:spcBef>
              <a:spcAft>
                <a:spcPts val="800"/>
              </a:spcAft>
            </a:pPr>
            <a:r>
              <a:rPr lang="nl-NL" sz="1800" b="1" dirty="0">
                <a:effectLst/>
                <a:latin typeface="Arial" panose="020B0604020202020204" pitchFamily="34" charset="0"/>
                <a:ea typeface="Calibri" panose="020F0502020204030204" pitchFamily="34" charset="0"/>
                <a:cs typeface="Arial" panose="020B0604020202020204" pitchFamily="34" charset="0"/>
              </a:rPr>
              <a:t>Hoạt động vận dụng</a:t>
            </a:r>
            <a:endParaRPr lang="en-US" sz="18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303015" y="421541"/>
                <a:ext cx="6465903" cy="1852110"/>
              </a:xfrm>
              <a:prstGeom prst="rect">
                <a:avLst/>
              </a:prstGeom>
              <a:noFill/>
            </p:spPr>
            <p:txBody>
              <a:bodyPr wrap="square" rtlCol="0">
                <a:spAutoFit/>
              </a:bodyPr>
              <a:lstStyle/>
              <a:p>
                <a:r>
                  <a:rPr lang="en-US" b="1" dirty="0">
                    <a:solidFill>
                      <a:srgbClr val="7030A0"/>
                    </a:solidFill>
                  </a:rPr>
                  <a:t>Câu 16. </a:t>
                </a:r>
                <a:r>
                  <a:rPr lang="en-US" dirty="0">
                    <a:solidFill>
                      <a:srgbClr val="00B0F0"/>
                    </a:solidFill>
                  </a:rPr>
                  <a:t>Trong </a:t>
                </a:r>
                <a:r>
                  <a:rPr lang="en-US" dirty="0" err="1">
                    <a:solidFill>
                      <a:srgbClr val="00B0F0"/>
                    </a:solidFill>
                  </a:rPr>
                  <a:t>các</a:t>
                </a:r>
                <a:r>
                  <a:rPr lang="en-US" dirty="0">
                    <a:solidFill>
                      <a:srgbClr val="00B0F0"/>
                    </a:solidFill>
                  </a:rPr>
                  <a:t> </a:t>
                </a:r>
                <a:r>
                  <a:rPr lang="en-US" dirty="0" err="1">
                    <a:solidFill>
                      <a:srgbClr val="00B0F0"/>
                    </a:solidFill>
                  </a:rPr>
                  <a:t>mệnh</a:t>
                </a:r>
                <a:r>
                  <a:rPr lang="en-US" dirty="0">
                    <a:solidFill>
                      <a:srgbClr val="00B0F0"/>
                    </a:solidFill>
                  </a:rPr>
                  <a:t> </a:t>
                </a:r>
                <a:r>
                  <a:rPr lang="en-US" dirty="0" err="1">
                    <a:solidFill>
                      <a:srgbClr val="00B0F0"/>
                    </a:solidFill>
                  </a:rPr>
                  <a:t>đề</a:t>
                </a:r>
                <a:r>
                  <a:rPr lang="en-US" dirty="0">
                    <a:solidFill>
                      <a:srgbClr val="00B0F0"/>
                    </a:solidFill>
                  </a:rPr>
                  <a:t> </a:t>
                </a:r>
                <a:r>
                  <a:rPr lang="en-US" dirty="0" err="1">
                    <a:solidFill>
                      <a:srgbClr val="00B0F0"/>
                    </a:solidFill>
                  </a:rPr>
                  <a:t>sau</a:t>
                </a:r>
                <a:r>
                  <a:rPr lang="en-US" dirty="0">
                    <a:solidFill>
                      <a:srgbClr val="00B0F0"/>
                    </a:solidFill>
                  </a:rPr>
                  <a:t>, </a:t>
                </a:r>
                <a:r>
                  <a:rPr lang="en-US" dirty="0" err="1">
                    <a:solidFill>
                      <a:srgbClr val="00B0F0"/>
                    </a:solidFill>
                  </a:rPr>
                  <a:t>tìm</a:t>
                </a:r>
                <a:r>
                  <a:rPr lang="en-US" dirty="0">
                    <a:solidFill>
                      <a:srgbClr val="00B0F0"/>
                    </a:solidFill>
                  </a:rPr>
                  <a:t> </a:t>
                </a:r>
                <a:r>
                  <a:rPr lang="en-US" dirty="0" err="1">
                    <a:solidFill>
                      <a:srgbClr val="00B0F0"/>
                    </a:solidFill>
                  </a:rPr>
                  <a:t>mệnh</a:t>
                </a:r>
                <a:r>
                  <a:rPr lang="en-US" dirty="0">
                    <a:solidFill>
                      <a:srgbClr val="00B0F0"/>
                    </a:solidFill>
                  </a:rPr>
                  <a:t> </a:t>
                </a:r>
                <a:r>
                  <a:rPr lang="en-US" dirty="0" err="1">
                    <a:solidFill>
                      <a:srgbClr val="00B0F0"/>
                    </a:solidFill>
                  </a:rPr>
                  <a:t>đề</a:t>
                </a:r>
                <a:r>
                  <a:rPr lang="en-US" dirty="0">
                    <a:solidFill>
                      <a:srgbClr val="00B0F0"/>
                    </a:solidFill>
                  </a:rPr>
                  <a:t> </a:t>
                </a:r>
                <a:r>
                  <a:rPr lang="en-US" dirty="0" err="1">
                    <a:solidFill>
                      <a:srgbClr val="00B0F0"/>
                    </a:solidFill>
                  </a:rPr>
                  <a:t>sai</a:t>
                </a:r>
                <a:r>
                  <a:rPr lang="en-US" dirty="0">
                    <a:solidFill>
                      <a:srgbClr val="00B0F0"/>
                    </a:solidFill>
                  </a:rPr>
                  <a:t>:</a:t>
                </a:r>
              </a:p>
              <a:p>
                <a:r>
                  <a:rPr lang="en-US" b="1" dirty="0">
                    <a:solidFill>
                      <a:srgbClr val="00B0F0"/>
                    </a:solidFill>
                  </a:rPr>
                  <a:t>  A</a:t>
                </a:r>
                <a:r>
                  <a:rPr lang="en-US" dirty="0">
                    <a:solidFill>
                      <a:srgbClr val="00B0F0"/>
                    </a:solidFill>
                  </a:rPr>
                  <a:t>. </a:t>
                </a:r>
                <a14:m>
                  <m:oMath xmlns:m="http://schemas.openxmlformats.org/officeDocument/2006/math">
                    <m:r>
                      <a:rPr lang="en-US">
                        <a:solidFill>
                          <a:srgbClr val="00B0F0"/>
                        </a:solidFill>
                        <a:latin typeface="Cambria Math" panose="02040503050406030204" pitchFamily="18" charset="0"/>
                      </a:rPr>
                      <m:t>– </m:t>
                    </m:r>
                    <m:r>
                      <m:rPr>
                        <m:sty m:val="p"/>
                      </m:rPr>
                      <a:rPr lang="en-US">
                        <a:solidFill>
                          <a:srgbClr val="00B0F0"/>
                        </a:solidFill>
                        <a:latin typeface="Cambria Math" panose="02040503050406030204" pitchFamily="18" charset="0"/>
                      </a:rPr>
                      <m:t>π</m:t>
                    </m:r>
                    <m:r>
                      <a:rPr lang="en-US">
                        <a:solidFill>
                          <a:srgbClr val="00B0F0"/>
                        </a:solidFill>
                        <a:latin typeface="Cambria Math" panose="02040503050406030204" pitchFamily="18" charset="0"/>
                      </a:rPr>
                      <m:t> &lt; – 2 </m:t>
                    </m:r>
                    <m:box>
                      <m:boxPr>
                        <m:ctrlPr>
                          <a:rPr lang="en-US" b="0" i="1" smtClean="0">
                            <a:solidFill>
                              <a:srgbClr val="00B0F0"/>
                            </a:solidFill>
                            <a:latin typeface="Cambria Math" panose="02040503050406030204" pitchFamily="18" charset="0"/>
                          </a:rPr>
                        </m:ctrlPr>
                      </m:boxPr>
                      <m:e>
                        <m:groupChr>
                          <m:groupChrPr>
                            <m:chr m:val="⇔"/>
                            <m:pos m:val="top"/>
                            <m:vertJc m:val="top"/>
                            <m:ctrlPr>
                              <a:rPr lang="en-US" b="0" i="1" smtClean="0">
                                <a:solidFill>
                                  <a:srgbClr val="00B0F0"/>
                                </a:solidFill>
                                <a:latin typeface="Cambria Math" panose="02040503050406030204" pitchFamily="18" charset="0"/>
                              </a:rPr>
                            </m:ctrlPr>
                          </m:groupChrPr>
                          <m:e>
                            <m:r>
                              <m:rPr>
                                <m:brk m:alnAt="1"/>
                              </m:rPr>
                              <a:rPr lang="en-US" b="0" i="1" smtClean="0">
                                <a:solidFill>
                                  <a:srgbClr val="00B0F0"/>
                                </a:solidFill>
                                <a:latin typeface="Cambria Math" panose="02040503050406030204" pitchFamily="18" charset="0"/>
                              </a:rPr>
                              <m:t> </m:t>
                            </m:r>
                          </m:e>
                        </m:groupChr>
                      </m:e>
                    </m:box>
                    <m:sSup>
                      <m:sSupPr>
                        <m:ctrlPr>
                          <a:rPr lang="en-US">
                            <a:solidFill>
                              <a:srgbClr val="00B0F0"/>
                            </a:solidFill>
                            <a:latin typeface="Cambria Math" panose="02040503050406030204" pitchFamily="18" charset="0"/>
                          </a:rPr>
                        </m:ctrlPr>
                      </m:sSupPr>
                      <m:e>
                        <m:r>
                          <m:rPr>
                            <m:sty m:val="p"/>
                          </m:rPr>
                          <a:rPr lang="en-US">
                            <a:solidFill>
                              <a:srgbClr val="00B0F0"/>
                            </a:solidFill>
                            <a:latin typeface="Cambria Math" panose="02040503050406030204" pitchFamily="18" charset="0"/>
                          </a:rPr>
                          <m:t>π</m:t>
                        </m:r>
                      </m:e>
                      <m:sup>
                        <m:r>
                          <a:rPr lang="en-US" b="0" i="1" smtClean="0">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 &lt; 4     </m:t>
                    </m:r>
                  </m:oMath>
                </a14:m>
                <a:endParaRPr lang="en-US" dirty="0">
                  <a:solidFill>
                    <a:srgbClr val="00B0F0"/>
                  </a:solidFill>
                </a:endParaRPr>
              </a:p>
              <a:p>
                <a:r>
                  <a:rPr lang="en-US" dirty="0">
                    <a:solidFill>
                      <a:srgbClr val="00B0F0"/>
                    </a:solidFill>
                  </a:rPr>
                  <a:t> </a:t>
                </a:r>
                <a14:m>
                  <m:oMath xmlns:m="http://schemas.openxmlformats.org/officeDocument/2006/math">
                    <m:r>
                      <a:rPr lang="en-US">
                        <a:solidFill>
                          <a:srgbClr val="00B0F0"/>
                        </a:solidFill>
                        <a:latin typeface="Cambria Math" panose="02040503050406030204" pitchFamily="18" charset="0"/>
                      </a:rPr>
                      <m:t> </m:t>
                    </m:r>
                  </m:oMath>
                </a14:m>
                <a:r>
                  <a:rPr lang="en-US" b="1" dirty="0">
                    <a:solidFill>
                      <a:srgbClr val="00B0F0"/>
                    </a:solidFill>
                  </a:rPr>
                  <a:t>B</a:t>
                </a:r>
                <a:r>
                  <a:rPr lang="en-US" dirty="0">
                    <a:solidFill>
                      <a:srgbClr val="00B0F0"/>
                    </a:solidFill>
                  </a:rPr>
                  <a:t>. </a:t>
                </a:r>
                <a14:m>
                  <m:oMath xmlns:m="http://schemas.openxmlformats.org/officeDocument/2006/math">
                    <m:r>
                      <m:rPr>
                        <m:sty m:val="p"/>
                      </m:rPr>
                      <a:rPr lang="en-US">
                        <a:solidFill>
                          <a:srgbClr val="00B0F0"/>
                        </a:solidFill>
                        <a:latin typeface="Cambria Math" panose="02040503050406030204" pitchFamily="18" charset="0"/>
                      </a:rPr>
                      <m:t>π</m:t>
                    </m:r>
                    <m:r>
                      <a:rPr lang="en-US">
                        <a:solidFill>
                          <a:srgbClr val="00B0F0"/>
                        </a:solidFill>
                        <a:latin typeface="Cambria Math" panose="02040503050406030204" pitchFamily="18" charset="0"/>
                      </a:rPr>
                      <m:t> &lt;  2 </m:t>
                    </m:r>
                    <m:box>
                      <m:boxPr>
                        <m:ctrlPr>
                          <a:rPr lang="en-US" b="0" i="1" smtClean="0">
                            <a:solidFill>
                              <a:srgbClr val="00B0F0"/>
                            </a:solidFill>
                            <a:latin typeface="Cambria Math" panose="02040503050406030204" pitchFamily="18" charset="0"/>
                          </a:rPr>
                        </m:ctrlPr>
                      </m:boxPr>
                      <m:e>
                        <m:groupChr>
                          <m:groupChrPr>
                            <m:chr m:val="⇔"/>
                            <m:pos m:val="top"/>
                            <m:vertJc m:val="top"/>
                            <m:ctrlPr>
                              <a:rPr lang="en-US" b="0" i="1" smtClean="0">
                                <a:solidFill>
                                  <a:srgbClr val="00B0F0"/>
                                </a:solidFill>
                                <a:latin typeface="Cambria Math" panose="02040503050406030204" pitchFamily="18" charset="0"/>
                              </a:rPr>
                            </m:ctrlPr>
                          </m:groupChrPr>
                          <m:e>
                            <m:r>
                              <m:rPr>
                                <m:brk m:alnAt="1"/>
                              </m:rPr>
                              <a:rPr lang="en-US" b="0" i="1" smtClean="0">
                                <a:solidFill>
                                  <a:srgbClr val="00B0F0"/>
                                </a:solidFill>
                                <a:latin typeface="Cambria Math" panose="02040503050406030204" pitchFamily="18" charset="0"/>
                              </a:rPr>
                              <m:t> </m:t>
                            </m:r>
                          </m:e>
                        </m:groupChr>
                      </m:e>
                    </m:box>
                    <m:sSup>
                      <m:sSupPr>
                        <m:ctrlPr>
                          <a:rPr lang="en-US">
                            <a:solidFill>
                              <a:srgbClr val="00B0F0"/>
                            </a:solidFill>
                            <a:latin typeface="Cambria Math" panose="02040503050406030204" pitchFamily="18" charset="0"/>
                          </a:rPr>
                        </m:ctrlPr>
                      </m:sSupPr>
                      <m:e>
                        <m:r>
                          <m:rPr>
                            <m:sty m:val="p"/>
                          </m:rPr>
                          <a:rPr lang="en-US">
                            <a:solidFill>
                              <a:srgbClr val="00B0F0"/>
                            </a:solidFill>
                            <a:latin typeface="Cambria Math" panose="02040503050406030204" pitchFamily="18" charset="0"/>
                          </a:rPr>
                          <m:t>π</m:t>
                        </m:r>
                      </m:e>
                      <m:sup>
                        <m:r>
                          <a:rPr lang="en-US" b="0" i="1" smtClean="0">
                            <a:solidFill>
                              <a:srgbClr val="00B0F0"/>
                            </a:solidFill>
                            <a:latin typeface="Cambria Math" panose="02040503050406030204" pitchFamily="18" charset="0"/>
                          </a:rPr>
                          <m:t>2</m:t>
                        </m:r>
                      </m:sup>
                    </m:sSup>
                    <m:r>
                      <a:rPr lang="en-US">
                        <a:solidFill>
                          <a:srgbClr val="00B0F0"/>
                        </a:solidFill>
                        <a:latin typeface="Cambria Math" panose="02040503050406030204" pitchFamily="18" charset="0"/>
                      </a:rPr>
                      <m:t>&lt; 16  </m:t>
                    </m:r>
                  </m:oMath>
                </a14:m>
                <a:endParaRPr lang="en-US" dirty="0">
                  <a:solidFill>
                    <a:srgbClr val="00B0F0"/>
                  </a:solidFill>
                </a:endParaRPr>
              </a:p>
              <a:p>
                <a:r>
                  <a:rPr lang="en-US" b="1" dirty="0">
                    <a:solidFill>
                      <a:srgbClr val="00B0F0"/>
                    </a:solidFill>
                  </a:rPr>
                  <a:t>  C. </a:t>
                </a:r>
                <a14:m>
                  <m:oMath xmlns:m="http://schemas.openxmlformats.org/officeDocument/2006/math">
                    <m:r>
                      <a:rPr lang="en-US">
                        <a:solidFill>
                          <a:srgbClr val="00B0F0"/>
                        </a:solidFill>
                        <a:latin typeface="Cambria Math" panose="02040503050406030204" pitchFamily="18" charset="0"/>
                      </a:rPr>
                      <m:t>3 &lt; 5 </m:t>
                    </m:r>
                    <m:box>
                      <m:boxPr>
                        <m:ctrlPr>
                          <a:rPr lang="en-US" b="0" i="1" smtClean="0">
                            <a:solidFill>
                              <a:srgbClr val="00B0F0"/>
                            </a:solidFill>
                            <a:latin typeface="Cambria Math" panose="02040503050406030204" pitchFamily="18" charset="0"/>
                          </a:rPr>
                        </m:ctrlPr>
                      </m:boxPr>
                      <m:e>
                        <m:groupChr>
                          <m:groupChrPr>
                            <m:chr m:val="⇔"/>
                            <m:pos m:val="top"/>
                            <m:vertJc m:val="top"/>
                            <m:ctrlPr>
                              <a:rPr lang="en-US" b="0" i="1" smtClean="0">
                                <a:solidFill>
                                  <a:srgbClr val="00B0F0"/>
                                </a:solidFill>
                                <a:latin typeface="Cambria Math" panose="02040503050406030204" pitchFamily="18" charset="0"/>
                              </a:rPr>
                            </m:ctrlPr>
                          </m:groupChrPr>
                          <m:e>
                            <m:r>
                              <m:rPr>
                                <m:brk m:alnAt="1"/>
                              </m:rPr>
                              <a:rPr lang="en-US" b="0" i="1" smtClean="0">
                                <a:solidFill>
                                  <a:srgbClr val="00B0F0"/>
                                </a:solidFill>
                                <a:latin typeface="Cambria Math" panose="02040503050406030204" pitchFamily="18" charset="0"/>
                              </a:rPr>
                              <m:t> </m:t>
                            </m:r>
                          </m:e>
                        </m:groupChr>
                      </m:e>
                    </m:box>
                    <m:r>
                      <a:rPr lang="en-US" b="0" i="0" smtClean="0">
                        <a:solidFill>
                          <a:srgbClr val="00B0F0"/>
                        </a:solidFill>
                        <a:latin typeface="Cambria Math" panose="02040503050406030204" pitchFamily="18" charset="0"/>
                      </a:rPr>
                      <m:t>3.5</m:t>
                    </m:r>
                    <m:r>
                      <a:rPr lang="en-US">
                        <a:solidFill>
                          <a:srgbClr val="00B0F0"/>
                        </a:solidFill>
                        <a:latin typeface="Cambria Math" panose="02040503050406030204" pitchFamily="18" charset="0"/>
                      </a:rPr>
                      <m:t> &lt; 5.5  </m:t>
                    </m:r>
                  </m:oMath>
                </a14:m>
                <a:endParaRPr lang="en-US" dirty="0">
                  <a:solidFill>
                    <a:srgbClr val="00B0F0"/>
                  </a:solidFill>
                </a:endParaRPr>
              </a:p>
              <a:p>
                <a:r>
                  <a:rPr lang="en-US" b="1" dirty="0">
                    <a:solidFill>
                      <a:srgbClr val="00B0F0"/>
                    </a:solidFill>
                  </a:rPr>
                  <a:t>  D.</a:t>
                </a:r>
                <a:r>
                  <a:rPr lang="en-US" dirty="0">
                    <a:solidFill>
                      <a:srgbClr val="00B0F0"/>
                    </a:solidFill>
                  </a:rPr>
                  <a:t> </a:t>
                </a:r>
                <a14:m>
                  <m:oMath xmlns:m="http://schemas.openxmlformats.org/officeDocument/2006/math">
                    <m:r>
                      <a:rPr lang="en-US">
                        <a:solidFill>
                          <a:srgbClr val="00B0F0"/>
                        </a:solidFill>
                        <a:latin typeface="Cambria Math" panose="02040503050406030204" pitchFamily="18" charset="0"/>
                      </a:rPr>
                      <m:t>3 &lt; 5 </m:t>
                    </m:r>
                    <m:box>
                      <m:boxPr>
                        <m:ctrlPr>
                          <a:rPr lang="en-US" b="0" i="1" smtClean="0">
                            <a:solidFill>
                              <a:srgbClr val="00B0F0"/>
                            </a:solidFill>
                            <a:latin typeface="Cambria Math" panose="02040503050406030204" pitchFamily="18" charset="0"/>
                          </a:rPr>
                        </m:ctrlPr>
                      </m:boxPr>
                      <m:e>
                        <m:groupChr>
                          <m:groupChrPr>
                            <m:chr m:val="⇔"/>
                            <m:pos m:val="top"/>
                            <m:vertJc m:val="top"/>
                            <m:ctrlPr>
                              <a:rPr lang="en-US" b="0" i="1" smtClean="0">
                                <a:solidFill>
                                  <a:srgbClr val="00B0F0"/>
                                </a:solidFill>
                                <a:latin typeface="Cambria Math" panose="02040503050406030204" pitchFamily="18" charset="0"/>
                              </a:rPr>
                            </m:ctrlPr>
                          </m:groupChrPr>
                          <m:e>
                            <m:r>
                              <m:rPr>
                                <m:brk m:alnAt="1"/>
                              </m:rPr>
                              <a:rPr lang="en-US" b="0" i="1" smtClean="0">
                                <a:solidFill>
                                  <a:srgbClr val="00B0F0"/>
                                </a:solidFill>
                                <a:latin typeface="Cambria Math" panose="02040503050406030204" pitchFamily="18" charset="0"/>
                              </a:rPr>
                              <m:t> </m:t>
                            </m:r>
                          </m:e>
                        </m:groupChr>
                      </m:e>
                    </m:box>
                    <m:d>
                      <m:dPr>
                        <m:ctrlPr>
                          <a:rPr lang="en-US" b="0" i="0" smtClean="0">
                            <a:solidFill>
                              <a:srgbClr val="00B0F0"/>
                            </a:solidFill>
                            <a:latin typeface="Cambria Math" panose="02040503050406030204" pitchFamily="18" charset="0"/>
                          </a:rPr>
                        </m:ctrlPr>
                      </m:dPr>
                      <m:e>
                        <m:r>
                          <a:rPr lang="en-US" b="0" i="0" smtClean="0">
                            <a:solidFill>
                              <a:srgbClr val="00B0F0"/>
                            </a:solidFill>
                            <a:latin typeface="Cambria Math" panose="02040503050406030204" pitchFamily="18" charset="0"/>
                          </a:rPr>
                          <m:t>−3</m:t>
                        </m:r>
                      </m:e>
                    </m:d>
                    <m:r>
                      <a:rPr lang="en-US" b="0" i="0" smtClean="0">
                        <a:solidFill>
                          <a:srgbClr val="00B0F0"/>
                        </a:solidFill>
                        <a:latin typeface="Cambria Math" panose="02040503050406030204" pitchFamily="18" charset="0"/>
                      </a:rPr>
                      <m:t>.5</m:t>
                    </m:r>
                    <m:r>
                      <a:rPr lang="en-US">
                        <a:solidFill>
                          <a:srgbClr val="00B0F0"/>
                        </a:solidFill>
                        <a:latin typeface="Cambria Math" panose="02040503050406030204" pitchFamily="18" charset="0"/>
                      </a:rPr>
                      <m:t>&gt;(</m:t>
                    </m:r>
                    <m:r>
                      <a:rPr lang="en-US" i="1">
                        <a:solidFill>
                          <a:srgbClr val="00B0F0"/>
                        </a:solidFill>
                        <a:latin typeface="Cambria Math" panose="02040503050406030204" pitchFamily="18" charset="0"/>
                      </a:rPr>
                      <m:t>−</m:t>
                    </m:r>
                    <m:r>
                      <a:rPr lang="en-US">
                        <a:solidFill>
                          <a:srgbClr val="00B0F0"/>
                        </a:solidFill>
                        <a:latin typeface="Cambria Math" panose="02040503050406030204" pitchFamily="18" charset="0"/>
                      </a:rPr>
                      <m:t>5).5  </m:t>
                    </m:r>
                  </m:oMath>
                </a14:m>
                <a:endParaRPr lang="en-US" dirty="0">
                  <a:solidFill>
                    <a:srgbClr val="FF0000"/>
                  </a:solidFill>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303015" y="421541"/>
                <a:ext cx="6465903" cy="1852110"/>
              </a:xfrm>
              <a:prstGeom prst="rect">
                <a:avLst/>
              </a:prstGeom>
              <a:blipFill>
                <a:blip r:embed="rId3"/>
                <a:stretch>
                  <a:fillRect l="-849" t="-1316" b="-8882"/>
                </a:stretch>
              </a:blipFill>
            </p:spPr>
            <p:txBody>
              <a:bodyPr/>
              <a:lstStyle/>
              <a:p>
                <a:r>
                  <a:rPr lang="en-US">
                    <a:noFill/>
                  </a:rPr>
                  <a:t> </a:t>
                </a:r>
              </a:p>
            </p:txBody>
          </p:sp>
        </mc:Fallback>
      </mc:AlternateContent>
      <p:sp>
        <p:nvSpPr>
          <p:cNvPr id="5" name="Hộp Văn bản 4">
            <a:extLst>
              <a:ext uri="{FF2B5EF4-FFF2-40B4-BE49-F238E27FC236}">
                <a16:creationId xmlns:a16="http://schemas.microsoft.com/office/drawing/2014/main" id="{758FD482-E323-6EE4-FFFF-48145F395666}"/>
              </a:ext>
            </a:extLst>
          </p:cNvPr>
          <p:cNvSpPr txBox="1"/>
          <p:nvPr/>
        </p:nvSpPr>
        <p:spPr>
          <a:xfrm>
            <a:off x="2317812" y="2023537"/>
            <a:ext cx="5604584" cy="390684"/>
          </a:xfrm>
          <a:prstGeom prst="rect">
            <a:avLst/>
          </a:prstGeom>
          <a:noFill/>
        </p:spPr>
        <p:txBody>
          <a:bodyPr wrap="square">
            <a:spAutoFit/>
          </a:bodyPr>
          <a:lstStyle/>
          <a:p>
            <a:pPr>
              <a:lnSpc>
                <a:spcPct val="115000"/>
              </a:lnSpc>
              <a:spcAft>
                <a:spcPts val="800"/>
              </a:spcAft>
            </a:pPr>
            <a:r>
              <a:rPr lang="en-US" sz="1800" b="1" dirty="0" err="1">
                <a:solidFill>
                  <a:srgbClr val="7030A0"/>
                </a:solidFill>
                <a:effectLst/>
                <a:latin typeface="VNI-Times"/>
                <a:ea typeface="VNI-Times"/>
                <a:cs typeface="VNI-Times"/>
              </a:rPr>
              <a:t>Câu</a:t>
            </a:r>
            <a:r>
              <a:rPr lang="en-US" sz="1800" b="1" dirty="0">
                <a:solidFill>
                  <a:srgbClr val="7030A0"/>
                </a:solidFill>
                <a:effectLst/>
                <a:latin typeface="VNI-Times"/>
                <a:ea typeface="VNI-Times"/>
                <a:cs typeface="VNI-Times"/>
              </a:rPr>
              <a:t> 17.</a:t>
            </a:r>
            <a:r>
              <a:rPr lang="en-US" sz="1800" b="1" dirty="0">
                <a:solidFill>
                  <a:srgbClr val="7030A0"/>
                </a:solidFill>
                <a:effectLst/>
                <a:latin typeface="Times New Roman" panose="02020603050405020304" pitchFamily="18" charset="0"/>
                <a:ea typeface="VNI-Times"/>
                <a:cs typeface="Cordia New" panose="020B0304020202020204" pitchFamily="34" charset="-34"/>
              </a:rPr>
              <a:t> </a:t>
            </a:r>
            <a:r>
              <a:rPr lang="en-US" sz="1800" dirty="0">
                <a:solidFill>
                  <a:srgbClr val="00B0F0"/>
                </a:solidFill>
                <a:effectLst/>
                <a:latin typeface="VNI-Times"/>
                <a:ea typeface="VNI-Times"/>
                <a:cs typeface="VNI-Times"/>
              </a:rPr>
              <a:t>Trong </a:t>
            </a:r>
            <a:r>
              <a:rPr lang="en-US" sz="1800" dirty="0" err="1">
                <a:solidFill>
                  <a:srgbClr val="00B0F0"/>
                </a:solidFill>
                <a:effectLst/>
                <a:latin typeface="VNI-Times"/>
                <a:ea typeface="VNI-Times"/>
                <a:cs typeface="VNI-Times"/>
              </a:rPr>
              <a:t>các</a:t>
            </a:r>
            <a:r>
              <a:rPr lang="en-US" sz="1800" dirty="0">
                <a:solidFill>
                  <a:srgbClr val="00B0F0"/>
                </a:solidFill>
                <a:effectLst/>
                <a:latin typeface="VNI-Times"/>
                <a:ea typeface="VNI-Times"/>
                <a:cs typeface="VNI-Times"/>
              </a:rPr>
              <a:t> </a:t>
            </a:r>
            <a:r>
              <a:rPr lang="en-US" sz="1800" dirty="0" err="1">
                <a:solidFill>
                  <a:srgbClr val="00B0F0"/>
                </a:solidFill>
                <a:effectLst/>
                <a:latin typeface="VNI-Times"/>
                <a:ea typeface="VNI-Times"/>
                <a:cs typeface="VNI-Times"/>
              </a:rPr>
              <a:t>mệnh</a:t>
            </a:r>
            <a:r>
              <a:rPr lang="en-US" sz="1800" dirty="0">
                <a:solidFill>
                  <a:srgbClr val="00B0F0"/>
                </a:solidFill>
                <a:effectLst/>
                <a:latin typeface="VNI-Times"/>
                <a:ea typeface="VNI-Times"/>
                <a:cs typeface="VNI-Times"/>
              </a:rPr>
              <a:t> </a:t>
            </a:r>
            <a:r>
              <a:rPr lang="en-US" sz="1800" dirty="0" err="1">
                <a:solidFill>
                  <a:srgbClr val="00B0F0"/>
                </a:solidFill>
                <a:effectLst/>
                <a:latin typeface="VNI-Times"/>
                <a:ea typeface="VNI-Times"/>
                <a:cs typeface="VNI-Times"/>
              </a:rPr>
              <a:t>đề</a:t>
            </a:r>
            <a:r>
              <a:rPr lang="en-US" sz="1800" dirty="0">
                <a:solidFill>
                  <a:srgbClr val="00B0F0"/>
                </a:solidFill>
                <a:effectLst/>
                <a:latin typeface="VNI-Times"/>
                <a:ea typeface="VNI-Times"/>
                <a:cs typeface="VNI-Times"/>
              </a:rPr>
              <a:t> </a:t>
            </a:r>
            <a:r>
              <a:rPr lang="en-US" sz="1800" dirty="0" err="1">
                <a:solidFill>
                  <a:srgbClr val="00B0F0"/>
                </a:solidFill>
                <a:effectLst/>
                <a:latin typeface="VNI-Times"/>
                <a:ea typeface="VNI-Times"/>
                <a:cs typeface="VNI-Times"/>
              </a:rPr>
              <a:t>sau</a:t>
            </a:r>
            <a:r>
              <a:rPr lang="en-US" sz="1800" dirty="0">
                <a:solidFill>
                  <a:srgbClr val="00B0F0"/>
                </a:solidFill>
                <a:effectLst/>
                <a:latin typeface="VNI-Times"/>
                <a:ea typeface="VNI-Times"/>
                <a:cs typeface="VNI-Times"/>
              </a:rPr>
              <a:t>, </a:t>
            </a:r>
            <a:r>
              <a:rPr lang="en-US" sz="1800" dirty="0" err="1">
                <a:solidFill>
                  <a:srgbClr val="00B0F0"/>
                </a:solidFill>
                <a:effectLst/>
                <a:latin typeface="VNI-Times"/>
                <a:ea typeface="VNI-Times"/>
                <a:cs typeface="VNI-Times"/>
              </a:rPr>
              <a:t>tìm</a:t>
            </a:r>
            <a:r>
              <a:rPr lang="en-US" sz="1800" dirty="0">
                <a:solidFill>
                  <a:srgbClr val="00B0F0"/>
                </a:solidFill>
                <a:effectLst/>
                <a:latin typeface="VNI-Times"/>
                <a:ea typeface="VNI-Times"/>
                <a:cs typeface="VNI-Times"/>
              </a:rPr>
              <a:t> </a:t>
            </a:r>
            <a:r>
              <a:rPr lang="en-US" sz="1800" dirty="0" err="1">
                <a:solidFill>
                  <a:srgbClr val="00B0F0"/>
                </a:solidFill>
                <a:effectLst/>
                <a:latin typeface="VNI-Times"/>
                <a:ea typeface="VNI-Times"/>
                <a:cs typeface="VNI-Times"/>
              </a:rPr>
              <a:t>mệnh</a:t>
            </a:r>
            <a:r>
              <a:rPr lang="en-US" sz="1800" dirty="0">
                <a:solidFill>
                  <a:srgbClr val="00B0F0"/>
                </a:solidFill>
                <a:effectLst/>
                <a:latin typeface="VNI-Times"/>
                <a:ea typeface="VNI-Times"/>
                <a:cs typeface="VNI-Times"/>
              </a:rPr>
              <a:t> </a:t>
            </a:r>
            <a:r>
              <a:rPr lang="en-US" sz="1800" dirty="0" err="1">
                <a:solidFill>
                  <a:srgbClr val="00B0F0"/>
                </a:solidFill>
                <a:effectLst/>
                <a:latin typeface="VNI-Times"/>
                <a:ea typeface="VNI-Times"/>
                <a:cs typeface="VNI-Times"/>
              </a:rPr>
              <a:t>đề</a:t>
            </a:r>
            <a:r>
              <a:rPr lang="en-US" sz="1800" dirty="0">
                <a:solidFill>
                  <a:srgbClr val="00B0F0"/>
                </a:solidFill>
                <a:effectLst/>
                <a:latin typeface="VNI-Times"/>
                <a:ea typeface="VNI-Times"/>
                <a:cs typeface="VNI-Times"/>
              </a:rPr>
              <a:t> </a:t>
            </a:r>
            <a:r>
              <a:rPr lang="en-US" sz="1800" dirty="0" err="1">
                <a:solidFill>
                  <a:srgbClr val="00B0F0"/>
                </a:solidFill>
                <a:effectLst/>
                <a:latin typeface="VNI-Times"/>
                <a:ea typeface="VNI-Times"/>
                <a:cs typeface="VNI-Times"/>
              </a:rPr>
              <a:t>sai</a:t>
            </a:r>
            <a:r>
              <a:rPr lang="en-US" sz="1800" dirty="0">
                <a:solidFill>
                  <a:srgbClr val="00B0F0"/>
                </a:solidFill>
                <a:effectLst/>
                <a:latin typeface="VNI-Times"/>
                <a:ea typeface="VNI-Times"/>
                <a:cs typeface="VNI-Times"/>
              </a:rPr>
              <a:t>:</a:t>
            </a:r>
            <a:endParaRPr lang="en-US" sz="1800" dirty="0">
              <a:solidFill>
                <a:srgbClr val="00B0F0"/>
              </a:solidFill>
              <a:effectLst/>
              <a:latin typeface="Times New Roman" panose="02020603050405020304" pitchFamily="18" charset="0"/>
              <a:ea typeface="Calibri" panose="020F0502020204030204" pitchFamily="34" charset="0"/>
              <a:cs typeface="Cordia New" panose="020B0304020202020204" pitchFamily="34" charset="-34"/>
            </a:endParaRPr>
          </a:p>
        </p:txBody>
      </p:sp>
      <mc:AlternateContent xmlns:mc="http://schemas.openxmlformats.org/markup-compatibility/2006" xmlns:a14="http://schemas.microsoft.com/office/drawing/2010/main">
        <mc:Choice Requires="a14">
          <p:sp>
            <p:nvSpPr>
              <p:cNvPr id="9" name="Hộp Văn bản 8">
                <a:extLst>
                  <a:ext uri="{FF2B5EF4-FFF2-40B4-BE49-F238E27FC236}">
                    <a16:creationId xmlns:a16="http://schemas.microsoft.com/office/drawing/2014/main" id="{DA2F84CA-200E-79B7-1D91-C2E3BBDBE059}"/>
                  </a:ext>
                </a:extLst>
              </p:cNvPr>
              <p:cNvSpPr txBox="1"/>
              <p:nvPr/>
            </p:nvSpPr>
            <p:spPr>
              <a:xfrm>
                <a:off x="2286000" y="2344960"/>
                <a:ext cx="4572000" cy="369332"/>
              </a:xfrm>
              <a:prstGeom prst="rect">
                <a:avLst/>
              </a:prstGeom>
              <a:noFill/>
            </p:spPr>
            <p:txBody>
              <a:bodyPr wrap="square">
                <a:spAutoFit/>
              </a:bodyPr>
              <a:lstStyle/>
              <a:p>
                <a:r>
                  <a:rPr lang="en-US" b="1" dirty="0">
                    <a:solidFill>
                      <a:srgbClr val="00B0F0"/>
                    </a:solidFill>
                  </a:rPr>
                  <a:t>A</a:t>
                </a:r>
                <a:r>
                  <a:rPr lang="en-US" dirty="0">
                    <a:solidFill>
                      <a:srgbClr val="00B0F0"/>
                    </a:solidFill>
                  </a:rPr>
                  <a:t>. </a:t>
                </a:r>
                <a14:m>
                  <m:oMath xmlns:m="http://schemas.openxmlformats.org/officeDocument/2006/math">
                    <m:r>
                      <a:rPr lang="en-US" i="1" smtClean="0">
                        <a:solidFill>
                          <a:srgbClr val="00B0F0"/>
                        </a:solidFill>
                        <a:latin typeface="Cambria Math" panose="02040503050406030204" pitchFamily="18" charset="0"/>
                        <a:ea typeface="Cambria Math" panose="02040503050406030204" pitchFamily="18" charset="0"/>
                      </a:rPr>
                      <m:t>∃</m:t>
                    </m:r>
                    <m:r>
                      <a:rPr lang="en-US" i="1">
                        <a:solidFill>
                          <a:srgbClr val="00B0F0"/>
                        </a:solidFill>
                        <a:latin typeface="Cambria Math" panose="02040503050406030204" pitchFamily="18" charset="0"/>
                        <a:ea typeface="Cambria Math" panose="02040503050406030204" pitchFamily="18" charset="0"/>
                      </a:rPr>
                      <m:t>𝑥</m:t>
                    </m:r>
                    <m:r>
                      <a:rPr lang="en-US" i="1">
                        <a:solidFill>
                          <a:srgbClr val="00B0F0"/>
                        </a:solidFill>
                        <a:latin typeface="Cambria Math" panose="02040503050406030204" pitchFamily="18" charset="0"/>
                        <a:ea typeface="Cambria Math" panose="02040503050406030204" pitchFamily="18" charset="0"/>
                      </a:rPr>
                      <m:t>∈</m:t>
                    </m:r>
                    <m:r>
                      <a:rPr lang="en-US" i="1">
                        <a:solidFill>
                          <a:srgbClr val="00B0F0"/>
                        </a:solidFill>
                        <a:latin typeface="Cambria Math" panose="02040503050406030204" pitchFamily="18" charset="0"/>
                        <a:ea typeface="Cambria Math" panose="02040503050406030204" pitchFamily="18" charset="0"/>
                      </a:rPr>
                      <m:t>𝑅</m:t>
                    </m:r>
                    <m:r>
                      <a:rPr lang="en-US" i="1">
                        <a:solidFill>
                          <a:srgbClr val="00B0F0"/>
                        </a:solidFill>
                        <a:latin typeface="Cambria Math" panose="02040503050406030204" pitchFamily="18" charset="0"/>
                        <a:ea typeface="Cambria Math" panose="02040503050406030204" pitchFamily="18" charset="0"/>
                      </a:rPr>
                      <m:t>,</m:t>
                    </m:r>
                    <m:sSup>
                      <m:sSupPr>
                        <m:ctrlPr>
                          <a:rPr lang="en-US" b="0" i="1" smtClean="0">
                            <a:solidFill>
                              <a:srgbClr val="00B0F0"/>
                            </a:solidFill>
                            <a:latin typeface="Cambria Math" panose="02040503050406030204" pitchFamily="18" charset="0"/>
                            <a:ea typeface="Cambria Math" panose="02040503050406030204" pitchFamily="18" charset="0"/>
                          </a:rPr>
                        </m:ctrlPr>
                      </m:sSupPr>
                      <m:e>
                        <m:r>
                          <a:rPr lang="en-US" b="0" i="1" smtClean="0">
                            <a:solidFill>
                              <a:srgbClr val="00B0F0"/>
                            </a:solidFill>
                            <a:latin typeface="Cambria Math" panose="02040503050406030204" pitchFamily="18" charset="0"/>
                            <a:ea typeface="Cambria Math" panose="02040503050406030204" pitchFamily="18" charset="0"/>
                          </a:rPr>
                          <m:t>𝑥</m:t>
                        </m:r>
                      </m:e>
                      <m:sup>
                        <m:r>
                          <a:rPr lang="en-US" b="0" i="1" smtClean="0">
                            <a:solidFill>
                              <a:srgbClr val="00B0F0"/>
                            </a:solidFill>
                            <a:latin typeface="Cambria Math" panose="02040503050406030204" pitchFamily="18" charset="0"/>
                            <a:ea typeface="Cambria Math" panose="02040503050406030204" pitchFamily="18" charset="0"/>
                          </a:rPr>
                          <m:t>2</m:t>
                        </m:r>
                      </m:sup>
                    </m:sSup>
                    <m:r>
                      <a:rPr lang="en-US" b="0" i="1" smtClean="0">
                        <a:solidFill>
                          <a:srgbClr val="00B0F0"/>
                        </a:solidFill>
                        <a:latin typeface="Cambria Math" panose="02040503050406030204" pitchFamily="18" charset="0"/>
                        <a:ea typeface="Cambria Math" panose="02040503050406030204" pitchFamily="18" charset="0"/>
                      </a:rPr>
                      <m:t>+1≠0</m:t>
                    </m:r>
                    <m:r>
                      <a:rPr lang="en-US">
                        <a:solidFill>
                          <a:srgbClr val="00B0F0"/>
                        </a:solidFill>
                        <a:latin typeface="Cambria Math" panose="02040503050406030204" pitchFamily="18" charset="0"/>
                      </a:rPr>
                      <m:t> </m:t>
                    </m:r>
                  </m:oMath>
                </a14:m>
                <a:endParaRPr lang="en-US" dirty="0">
                  <a:solidFill>
                    <a:srgbClr val="00B0F0"/>
                  </a:solidFill>
                </a:endParaRPr>
              </a:p>
            </p:txBody>
          </p:sp>
        </mc:Choice>
        <mc:Fallback xmlns="">
          <p:sp>
            <p:nvSpPr>
              <p:cNvPr id="9" name="Hộp Văn bản 8">
                <a:extLst>
                  <a:ext uri="{FF2B5EF4-FFF2-40B4-BE49-F238E27FC236}">
                    <a16:creationId xmlns:a16="http://schemas.microsoft.com/office/drawing/2014/main" id="{DA2F84CA-200E-79B7-1D91-C2E3BBDBE059}"/>
                  </a:ext>
                </a:extLst>
              </p:cNvPr>
              <p:cNvSpPr txBox="1">
                <a:spLocks noRot="1" noChangeAspect="1" noMove="1" noResize="1" noEditPoints="1" noAdjustHandles="1" noChangeArrowheads="1" noChangeShapeType="1" noTextEdit="1"/>
              </p:cNvSpPr>
              <p:nvPr/>
            </p:nvSpPr>
            <p:spPr>
              <a:xfrm>
                <a:off x="2286000" y="2344960"/>
                <a:ext cx="4572000" cy="369332"/>
              </a:xfrm>
              <a:prstGeom prst="rect">
                <a:avLst/>
              </a:prstGeom>
              <a:blipFill>
                <a:blip r:embed="rId5"/>
                <a:stretch>
                  <a:fillRect l="-1067" t="-8333" b="-28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Hộp Văn bản 11">
                <a:extLst>
                  <a:ext uri="{FF2B5EF4-FFF2-40B4-BE49-F238E27FC236}">
                    <a16:creationId xmlns:a16="http://schemas.microsoft.com/office/drawing/2014/main" id="{897A868E-3707-3F59-30E8-934553B33A30}"/>
                  </a:ext>
                </a:extLst>
              </p:cNvPr>
              <p:cNvSpPr txBox="1"/>
              <p:nvPr/>
            </p:nvSpPr>
            <p:spPr>
              <a:xfrm>
                <a:off x="2286000" y="2644288"/>
                <a:ext cx="4572000" cy="369332"/>
              </a:xfrm>
              <a:prstGeom prst="rect">
                <a:avLst/>
              </a:prstGeom>
              <a:noFill/>
            </p:spPr>
            <p:txBody>
              <a:bodyPr wrap="square">
                <a:spAutoFit/>
              </a:bodyPr>
              <a:lstStyle/>
              <a:p>
                <a:r>
                  <a:rPr lang="en-US" b="1" dirty="0">
                    <a:solidFill>
                      <a:srgbClr val="00B0F0"/>
                    </a:solidFill>
                  </a:rPr>
                  <a:t>B</a:t>
                </a:r>
                <a:r>
                  <a:rPr lang="en-US" dirty="0">
                    <a:solidFill>
                      <a:srgbClr val="00B0F0"/>
                    </a:solidFill>
                  </a:rPr>
                  <a:t>. </a:t>
                </a:r>
                <a14:m>
                  <m:oMath xmlns:m="http://schemas.openxmlformats.org/officeDocument/2006/math">
                    <m:r>
                      <a:rPr lang="en-US" i="1" smtClean="0">
                        <a:solidFill>
                          <a:srgbClr val="00B0F0"/>
                        </a:solidFill>
                        <a:latin typeface="Cambria Math" panose="02040503050406030204" pitchFamily="18" charset="0"/>
                        <a:ea typeface="Cambria Math" panose="02040503050406030204" pitchFamily="18" charset="0"/>
                      </a:rPr>
                      <m:t>∀</m:t>
                    </m:r>
                    <m:r>
                      <a:rPr lang="en-US" b="0" i="1" smtClean="0">
                        <a:solidFill>
                          <a:srgbClr val="00B0F0"/>
                        </a:solidFill>
                        <a:latin typeface="Cambria Math" panose="02040503050406030204" pitchFamily="18" charset="0"/>
                        <a:ea typeface="Cambria Math" panose="02040503050406030204" pitchFamily="18" charset="0"/>
                      </a:rPr>
                      <m:t>𝑥</m:t>
                    </m:r>
                    <m:r>
                      <a:rPr lang="en-US" b="0" i="1" smtClean="0">
                        <a:solidFill>
                          <a:srgbClr val="00B0F0"/>
                        </a:solidFill>
                        <a:latin typeface="Cambria Math" panose="02040503050406030204" pitchFamily="18" charset="0"/>
                        <a:ea typeface="Cambria Math" panose="02040503050406030204" pitchFamily="18" charset="0"/>
                      </a:rPr>
                      <m:t>∈</m:t>
                    </m:r>
                    <m:d>
                      <m:dPr>
                        <m:begChr m:val="["/>
                        <m:ctrlPr>
                          <a:rPr lang="en-US" b="0" i="1" smtClean="0">
                            <a:solidFill>
                              <a:srgbClr val="00B0F0"/>
                            </a:solidFill>
                            <a:latin typeface="Cambria Math" panose="02040503050406030204" pitchFamily="18" charset="0"/>
                            <a:ea typeface="Cambria Math" panose="02040503050406030204" pitchFamily="18" charset="0"/>
                          </a:rPr>
                        </m:ctrlPr>
                      </m:dPr>
                      <m:e>
                        <m:r>
                          <a:rPr lang="en-US" b="0" i="1" smtClean="0">
                            <a:solidFill>
                              <a:srgbClr val="00B0F0"/>
                            </a:solidFill>
                            <a:latin typeface="Cambria Math" panose="02040503050406030204" pitchFamily="18" charset="0"/>
                            <a:ea typeface="Cambria Math" panose="02040503050406030204" pitchFamily="18" charset="0"/>
                          </a:rPr>
                          <m:t>0,+∞</m:t>
                        </m:r>
                      </m:e>
                    </m:d>
                    <m:r>
                      <a:rPr lang="en-US" b="0" i="1" smtClean="0">
                        <a:solidFill>
                          <a:srgbClr val="00B0F0"/>
                        </a:solidFill>
                        <a:latin typeface="Cambria Math" panose="02040503050406030204" pitchFamily="18" charset="0"/>
                        <a:ea typeface="Cambria Math" panose="02040503050406030204" pitchFamily="18" charset="0"/>
                      </a:rPr>
                      <m:t>,</m:t>
                    </m:r>
                    <m:r>
                      <a:rPr lang="en-US" b="0" i="1" smtClean="0">
                        <a:solidFill>
                          <a:srgbClr val="00B0F0"/>
                        </a:solidFill>
                        <a:latin typeface="Cambria Math" panose="02040503050406030204" pitchFamily="18" charset="0"/>
                        <a:ea typeface="Cambria Math" panose="02040503050406030204" pitchFamily="18" charset="0"/>
                      </a:rPr>
                      <m:t>𝑥</m:t>
                    </m:r>
                    <m:r>
                      <a:rPr lang="en-US" b="0" i="1" smtClean="0">
                        <a:solidFill>
                          <a:srgbClr val="00B0F0"/>
                        </a:solidFill>
                        <a:latin typeface="Cambria Math" panose="02040503050406030204" pitchFamily="18" charset="0"/>
                        <a:ea typeface="Cambria Math" panose="02040503050406030204" pitchFamily="18" charset="0"/>
                      </a:rPr>
                      <m:t>≥1⇒</m:t>
                    </m:r>
                    <m:r>
                      <a:rPr lang="en-US" b="0" i="1" smtClean="0">
                        <a:solidFill>
                          <a:srgbClr val="00B0F0"/>
                        </a:solidFill>
                        <a:latin typeface="Cambria Math" panose="02040503050406030204" pitchFamily="18" charset="0"/>
                        <a:ea typeface="Cambria Math" panose="02040503050406030204" pitchFamily="18" charset="0"/>
                      </a:rPr>
                      <m:t>𝑥</m:t>
                    </m:r>
                    <m:r>
                      <a:rPr lang="en-US" b="0" i="1" smtClean="0">
                        <a:solidFill>
                          <a:srgbClr val="00B0F0"/>
                        </a:solidFill>
                        <a:latin typeface="Cambria Math" panose="02040503050406030204" pitchFamily="18" charset="0"/>
                        <a:ea typeface="Cambria Math" panose="02040503050406030204" pitchFamily="18" charset="0"/>
                      </a:rPr>
                      <m:t>≥0</m:t>
                    </m:r>
                  </m:oMath>
                </a14:m>
                <a:endParaRPr lang="en-US" dirty="0">
                  <a:solidFill>
                    <a:srgbClr val="00B0F0"/>
                  </a:solidFill>
                </a:endParaRPr>
              </a:p>
            </p:txBody>
          </p:sp>
        </mc:Choice>
        <mc:Fallback xmlns="">
          <p:sp>
            <p:nvSpPr>
              <p:cNvPr id="12" name="Hộp Văn bản 11">
                <a:extLst>
                  <a:ext uri="{FF2B5EF4-FFF2-40B4-BE49-F238E27FC236}">
                    <a16:creationId xmlns:a16="http://schemas.microsoft.com/office/drawing/2014/main" id="{897A868E-3707-3F59-30E8-934553B33A30}"/>
                  </a:ext>
                </a:extLst>
              </p:cNvPr>
              <p:cNvSpPr txBox="1">
                <a:spLocks noRot="1" noChangeAspect="1" noMove="1" noResize="1" noEditPoints="1" noAdjustHandles="1" noChangeArrowheads="1" noChangeShapeType="1" noTextEdit="1"/>
              </p:cNvSpPr>
              <p:nvPr/>
            </p:nvSpPr>
            <p:spPr>
              <a:xfrm>
                <a:off x="2286000" y="2644288"/>
                <a:ext cx="4572000" cy="369332"/>
              </a:xfrm>
              <a:prstGeom prst="rect">
                <a:avLst/>
              </a:prstGeom>
              <a:blipFill>
                <a:blip r:embed="rId6"/>
                <a:stretch>
                  <a:fillRect l="-1067" t="-8333" b="-28333"/>
                </a:stretch>
              </a:blipFill>
            </p:spPr>
            <p:txBody>
              <a:bodyPr/>
              <a:lstStyle/>
              <a:p>
                <a:r>
                  <a:rPr lang="en-US">
                    <a:noFill/>
                  </a:rPr>
                  <a:t> </a:t>
                </a:r>
              </a:p>
            </p:txBody>
          </p:sp>
        </mc:Fallback>
      </mc:AlternateContent>
      <p:sp>
        <p:nvSpPr>
          <p:cNvPr id="14" name="Hộp Văn bản 13">
            <a:extLst>
              <a:ext uri="{FF2B5EF4-FFF2-40B4-BE49-F238E27FC236}">
                <a16:creationId xmlns:a16="http://schemas.microsoft.com/office/drawing/2014/main" id="{1E401B6A-45DF-DBA0-FE0B-2FF1729140A9}"/>
              </a:ext>
            </a:extLst>
          </p:cNvPr>
          <p:cNvSpPr txBox="1"/>
          <p:nvPr/>
        </p:nvSpPr>
        <p:spPr>
          <a:xfrm>
            <a:off x="2286000" y="2968008"/>
            <a:ext cx="5229688" cy="369332"/>
          </a:xfrm>
          <a:prstGeom prst="rect">
            <a:avLst/>
          </a:prstGeom>
          <a:noFill/>
        </p:spPr>
        <p:txBody>
          <a:bodyPr wrap="square">
            <a:spAutoFit/>
          </a:bodyPr>
          <a:lstStyle/>
          <a:p>
            <a:r>
              <a:rPr lang="en-US" sz="1800" b="1" dirty="0">
                <a:solidFill>
                  <a:srgbClr val="00B0F0"/>
                </a:solidFill>
                <a:effectLst/>
                <a:latin typeface="VNI-Times"/>
                <a:ea typeface="Calibri" panose="020F0502020204030204" pitchFamily="34" charset="0"/>
                <a:cs typeface="Arial" panose="020B0604020202020204" pitchFamily="34" charset="0"/>
              </a:rPr>
              <a:t>C</a:t>
            </a:r>
            <a:r>
              <a:rPr lang="en-US" sz="1800" dirty="0">
                <a:solidFill>
                  <a:srgbClr val="00B0F0"/>
                </a:solidFill>
                <a:effectLst/>
                <a:latin typeface="VNI-Times"/>
                <a:ea typeface="Calibri" panose="020F0502020204030204" pitchFamily="34" charset="0"/>
                <a:cs typeface="Arial" panose="020B0604020202020204" pitchFamily="34" charset="0"/>
              </a:rPr>
              <a:t>. “</a:t>
            </a:r>
            <a:r>
              <a:rPr lang="en-US" sz="1800" dirty="0" err="1">
                <a:solidFill>
                  <a:srgbClr val="00B0F0"/>
                </a:solidFill>
                <a:effectLst/>
                <a:latin typeface="VNI-Times"/>
                <a:ea typeface="Calibri" panose="020F0502020204030204" pitchFamily="34" charset="0"/>
                <a:cs typeface="Arial" panose="020B0604020202020204" pitchFamily="34" charset="0"/>
              </a:rPr>
              <a:t>Nếu</a:t>
            </a:r>
            <a:r>
              <a:rPr lang="en-US" sz="1800" dirty="0">
                <a:solidFill>
                  <a:srgbClr val="00B0F0"/>
                </a:solidFill>
                <a:effectLst/>
                <a:latin typeface="VNI-Times"/>
                <a:ea typeface="Calibri" panose="020F0502020204030204" pitchFamily="34" charset="0"/>
                <a:cs typeface="Arial" panose="020B0604020202020204" pitchFamily="34" charset="0"/>
              </a:rPr>
              <a:t> </a:t>
            </a:r>
            <a:r>
              <a:rPr lang="en-US" sz="1800" dirty="0" err="1">
                <a:solidFill>
                  <a:srgbClr val="00B0F0"/>
                </a:solidFill>
                <a:effectLst/>
                <a:latin typeface="VNI-Times"/>
                <a:ea typeface="Calibri" panose="020F0502020204030204" pitchFamily="34" charset="0"/>
                <a:cs typeface="Arial" panose="020B0604020202020204" pitchFamily="34" charset="0"/>
              </a:rPr>
              <a:t>tứ</a:t>
            </a:r>
            <a:r>
              <a:rPr lang="en-US" sz="1800" dirty="0">
                <a:solidFill>
                  <a:srgbClr val="00B0F0"/>
                </a:solidFill>
                <a:effectLst/>
                <a:latin typeface="VNI-Times"/>
                <a:ea typeface="Calibri" panose="020F0502020204030204" pitchFamily="34" charset="0"/>
                <a:cs typeface="Arial" panose="020B0604020202020204" pitchFamily="34" charset="0"/>
              </a:rPr>
              <a:t> </a:t>
            </a:r>
            <a:r>
              <a:rPr lang="en-US" sz="1800" dirty="0" err="1">
                <a:solidFill>
                  <a:srgbClr val="00B0F0"/>
                </a:solidFill>
                <a:effectLst/>
                <a:latin typeface="VNI-Times"/>
                <a:ea typeface="Calibri" panose="020F0502020204030204" pitchFamily="34" charset="0"/>
                <a:cs typeface="Arial" panose="020B0604020202020204" pitchFamily="34" charset="0"/>
              </a:rPr>
              <a:t>giác</a:t>
            </a:r>
            <a:r>
              <a:rPr lang="en-US" sz="1800" dirty="0">
                <a:solidFill>
                  <a:srgbClr val="00B0F0"/>
                </a:solidFill>
                <a:effectLst/>
                <a:latin typeface="VNI-Times"/>
                <a:ea typeface="Calibri" panose="020F0502020204030204" pitchFamily="34" charset="0"/>
                <a:cs typeface="Arial" panose="020B0604020202020204" pitchFamily="34" charset="0"/>
              </a:rPr>
              <a:t> ABCD </a:t>
            </a:r>
            <a:r>
              <a:rPr lang="en-US" sz="1800" dirty="0" err="1">
                <a:solidFill>
                  <a:srgbClr val="00B0F0"/>
                </a:solidFill>
                <a:effectLst/>
                <a:latin typeface="VNI-Times"/>
                <a:ea typeface="Calibri" panose="020F0502020204030204" pitchFamily="34" charset="0"/>
                <a:cs typeface="Arial" panose="020B0604020202020204" pitchFamily="34" charset="0"/>
              </a:rPr>
              <a:t>là</a:t>
            </a:r>
            <a:r>
              <a:rPr lang="en-US" sz="1800" dirty="0">
                <a:solidFill>
                  <a:srgbClr val="00B0F0"/>
                </a:solidFill>
                <a:effectLst/>
                <a:latin typeface="VNI-Times"/>
                <a:ea typeface="Calibri" panose="020F0502020204030204" pitchFamily="34" charset="0"/>
                <a:cs typeface="Arial" panose="020B0604020202020204" pitchFamily="34" charset="0"/>
              </a:rPr>
              <a:t> </a:t>
            </a:r>
            <a:r>
              <a:rPr lang="en-US" sz="1800" dirty="0" err="1">
                <a:solidFill>
                  <a:srgbClr val="00B0F0"/>
                </a:solidFill>
                <a:effectLst/>
                <a:latin typeface="VNI-Times"/>
                <a:ea typeface="Calibri" panose="020F0502020204030204" pitchFamily="34" charset="0"/>
                <a:cs typeface="Arial" panose="020B0604020202020204" pitchFamily="34" charset="0"/>
              </a:rPr>
              <a:t>hình</a:t>
            </a:r>
            <a:r>
              <a:rPr lang="en-US" sz="1800" dirty="0">
                <a:solidFill>
                  <a:srgbClr val="00B0F0"/>
                </a:solidFill>
                <a:effectLst/>
                <a:latin typeface="VNI-Times"/>
                <a:ea typeface="Calibri" panose="020F0502020204030204" pitchFamily="34" charset="0"/>
                <a:cs typeface="Arial" panose="020B0604020202020204" pitchFamily="34" charset="0"/>
              </a:rPr>
              <a:t> </a:t>
            </a:r>
            <a:r>
              <a:rPr lang="en-US" sz="1800" dirty="0" err="1">
                <a:solidFill>
                  <a:srgbClr val="00B0F0"/>
                </a:solidFill>
                <a:effectLst/>
                <a:latin typeface="VNI-Times"/>
                <a:ea typeface="Calibri" panose="020F0502020204030204" pitchFamily="34" charset="0"/>
                <a:cs typeface="Arial" panose="020B0604020202020204" pitchFamily="34" charset="0"/>
              </a:rPr>
              <a:t>bình</a:t>
            </a:r>
            <a:r>
              <a:rPr lang="en-US" sz="1800" dirty="0">
                <a:solidFill>
                  <a:srgbClr val="00B0F0"/>
                </a:solidFill>
                <a:effectLst/>
                <a:latin typeface="VNI-Times"/>
                <a:ea typeface="Calibri" panose="020F0502020204030204" pitchFamily="34" charset="0"/>
                <a:cs typeface="Arial" panose="020B0604020202020204" pitchFamily="34" charset="0"/>
              </a:rPr>
              <a:t> </a:t>
            </a:r>
            <a:r>
              <a:rPr lang="en-US" sz="1800" dirty="0" err="1">
                <a:solidFill>
                  <a:srgbClr val="00B0F0"/>
                </a:solidFill>
                <a:effectLst/>
                <a:latin typeface="VNI-Times"/>
                <a:ea typeface="Calibri" panose="020F0502020204030204" pitchFamily="34" charset="0"/>
                <a:cs typeface="Arial" panose="020B0604020202020204" pitchFamily="34" charset="0"/>
              </a:rPr>
              <a:t>hành</a:t>
            </a:r>
            <a:r>
              <a:rPr lang="en-US" sz="1800" dirty="0">
                <a:solidFill>
                  <a:srgbClr val="00B0F0"/>
                </a:solidFill>
                <a:effectLst/>
                <a:latin typeface="VNI-Times"/>
                <a:ea typeface="Calibri" panose="020F0502020204030204" pitchFamily="34" charset="0"/>
                <a:cs typeface="Arial" panose="020B0604020202020204" pitchFamily="34" charset="0"/>
              </a:rPr>
              <a:t>, </a:t>
            </a:r>
            <a:r>
              <a:rPr lang="en-US" sz="1800" dirty="0" err="1">
                <a:solidFill>
                  <a:srgbClr val="00B0F0"/>
                </a:solidFill>
                <a:effectLst/>
                <a:latin typeface="VNI-Times"/>
                <a:ea typeface="Calibri" panose="020F0502020204030204" pitchFamily="34" charset="0"/>
                <a:cs typeface="Arial" panose="020B0604020202020204" pitchFamily="34" charset="0"/>
              </a:rPr>
              <a:t>thì</a:t>
            </a:r>
            <a:r>
              <a:rPr lang="en-US" sz="1800" dirty="0">
                <a:solidFill>
                  <a:srgbClr val="00B0F0"/>
                </a:solidFill>
                <a:effectLst/>
                <a:latin typeface="VNI-Times"/>
                <a:ea typeface="Calibri" panose="020F0502020204030204" pitchFamily="34" charset="0"/>
                <a:cs typeface="Arial" panose="020B0604020202020204" pitchFamily="34" charset="0"/>
              </a:rPr>
              <a:t> AB=CD”</a:t>
            </a:r>
            <a:endParaRPr lang="en-US" dirty="0">
              <a:solidFill>
                <a:srgbClr val="00B0F0"/>
              </a:solidFill>
            </a:endParaRPr>
          </a:p>
        </p:txBody>
      </p:sp>
      <p:sp>
        <p:nvSpPr>
          <p:cNvPr id="16" name="Hộp Văn bản 15">
            <a:extLst>
              <a:ext uri="{FF2B5EF4-FFF2-40B4-BE49-F238E27FC236}">
                <a16:creationId xmlns:a16="http://schemas.microsoft.com/office/drawing/2014/main" id="{5B1283DA-901E-F8BA-5025-936C4B14B201}"/>
              </a:ext>
            </a:extLst>
          </p:cNvPr>
          <p:cNvSpPr txBox="1"/>
          <p:nvPr/>
        </p:nvSpPr>
        <p:spPr>
          <a:xfrm>
            <a:off x="2314112" y="3337340"/>
            <a:ext cx="4572000" cy="369332"/>
          </a:xfrm>
          <a:prstGeom prst="rect">
            <a:avLst/>
          </a:prstGeom>
          <a:noFill/>
        </p:spPr>
        <p:txBody>
          <a:bodyPr wrap="square">
            <a:spAutoFit/>
          </a:bodyPr>
          <a:lstStyle/>
          <a:p>
            <a:r>
              <a:rPr lang="en-US" sz="1800" b="1" dirty="0">
                <a:solidFill>
                  <a:srgbClr val="00B0F0"/>
                </a:solidFill>
                <a:effectLst/>
                <a:latin typeface="VNI-Times"/>
                <a:ea typeface="Calibri" panose="020F0502020204030204" pitchFamily="34" charset="0"/>
                <a:cs typeface="Arial" panose="020B0604020202020204" pitchFamily="34" charset="0"/>
              </a:rPr>
              <a:t>D</a:t>
            </a:r>
            <a:r>
              <a:rPr lang="en-US" sz="1800" dirty="0">
                <a:solidFill>
                  <a:srgbClr val="00B0F0"/>
                </a:solidFill>
                <a:effectLst/>
                <a:latin typeface="VNI-Times"/>
                <a:ea typeface="Calibri" panose="020F0502020204030204" pitchFamily="34" charset="0"/>
                <a:cs typeface="Arial" panose="020B0604020202020204" pitchFamily="34" charset="0"/>
              </a:rPr>
              <a:t>. “</a:t>
            </a:r>
            <a:r>
              <a:rPr lang="en-US" sz="1800" dirty="0" err="1">
                <a:solidFill>
                  <a:srgbClr val="00B0F0"/>
                </a:solidFill>
                <a:effectLst/>
                <a:latin typeface="VNI-Times"/>
                <a:ea typeface="Calibri" panose="020F0502020204030204" pitchFamily="34" charset="0"/>
                <a:cs typeface="Arial" panose="020B0604020202020204" pitchFamily="34" charset="0"/>
              </a:rPr>
              <a:t>Số</a:t>
            </a:r>
            <a:r>
              <a:rPr lang="en-US" sz="1800" dirty="0">
                <a:solidFill>
                  <a:srgbClr val="00B0F0"/>
                </a:solidFill>
                <a:effectLst/>
                <a:latin typeface="VNI-Times"/>
                <a:ea typeface="Calibri" panose="020F0502020204030204" pitchFamily="34" charset="0"/>
                <a:cs typeface="Arial" panose="020B0604020202020204" pitchFamily="34" charset="0"/>
              </a:rPr>
              <a:t> 2007 chia </a:t>
            </a:r>
            <a:r>
              <a:rPr lang="en-US" sz="1800" dirty="0" err="1">
                <a:solidFill>
                  <a:srgbClr val="00B0F0"/>
                </a:solidFill>
                <a:effectLst/>
                <a:latin typeface="VNI-Times"/>
                <a:ea typeface="Calibri" panose="020F0502020204030204" pitchFamily="34" charset="0"/>
                <a:cs typeface="Arial" panose="020B0604020202020204" pitchFamily="34" charset="0"/>
              </a:rPr>
              <a:t>hết</a:t>
            </a:r>
            <a:r>
              <a:rPr lang="en-US" sz="1800" dirty="0">
                <a:solidFill>
                  <a:srgbClr val="00B0F0"/>
                </a:solidFill>
                <a:effectLst/>
                <a:latin typeface="VNI-Times"/>
                <a:ea typeface="Calibri" panose="020F0502020204030204" pitchFamily="34" charset="0"/>
                <a:cs typeface="Arial" panose="020B0604020202020204" pitchFamily="34" charset="0"/>
              </a:rPr>
              <a:t> </a:t>
            </a:r>
            <a:r>
              <a:rPr lang="en-US" sz="1800" dirty="0" err="1">
                <a:solidFill>
                  <a:srgbClr val="00B0F0"/>
                </a:solidFill>
                <a:effectLst/>
                <a:latin typeface="VNI-Times"/>
                <a:ea typeface="Calibri" panose="020F0502020204030204" pitchFamily="34" charset="0"/>
                <a:cs typeface="Arial" panose="020B0604020202020204" pitchFamily="34" charset="0"/>
              </a:rPr>
              <a:t>cho</a:t>
            </a:r>
            <a:r>
              <a:rPr lang="en-US" sz="1800" dirty="0">
                <a:solidFill>
                  <a:srgbClr val="00B0F0"/>
                </a:solidFill>
                <a:effectLst/>
                <a:latin typeface="VNI-Times"/>
                <a:ea typeface="Calibri" panose="020F0502020204030204" pitchFamily="34" charset="0"/>
                <a:cs typeface="Arial" panose="020B0604020202020204" pitchFamily="34" charset="0"/>
              </a:rPr>
              <a:t> 9”.</a:t>
            </a:r>
            <a:endParaRPr lang="en-US" dirty="0">
              <a:solidFill>
                <a:srgbClr val="00B0F0"/>
              </a:solidFill>
            </a:endParaRPr>
          </a:p>
        </p:txBody>
      </p:sp>
    </p:spTree>
    <p:extLst>
      <p:ext uri="{BB962C8B-B14F-4D97-AF65-F5344CB8AC3E}">
        <p14:creationId xmlns:p14="http://schemas.microsoft.com/office/powerpoint/2010/main" val="355785947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12"/>
                                        </p:tgtEl>
                                        <p:attrNameLst>
                                          <p:attrName>style.color</p:attrName>
                                        </p:attrNameLst>
                                      </p:cBhvr>
                                      <p:by>
                                        <p:hsl h="7200000" s="0" l="0"/>
                                      </p:by>
                                    </p:animClr>
                                    <p:animClr clrSpc="hsl" dir="cw">
                                      <p:cBhvr>
                                        <p:cTn id="7" dur="500" fill="hold"/>
                                        <p:tgtEl>
                                          <p:spTgt spid="12"/>
                                        </p:tgtEl>
                                        <p:attrNameLst>
                                          <p:attrName>fillcolor</p:attrName>
                                        </p:attrNameLst>
                                      </p:cBhvr>
                                      <p:by>
                                        <p:hsl h="7200000" s="0" l="0"/>
                                      </p:by>
                                    </p:animClr>
                                    <p:animClr clrSpc="hsl" dir="cw">
                                      <p:cBhvr>
                                        <p:cTn id="8" dur="500" fill="hold"/>
                                        <p:tgtEl>
                                          <p:spTgt spid="12"/>
                                        </p:tgtEl>
                                        <p:attrNameLst>
                                          <p:attrName>stroke.color</p:attrName>
                                        </p:attrNameLst>
                                      </p:cBhvr>
                                      <p:by>
                                        <p:hsl h="7200000" s="0" l="0"/>
                                      </p:by>
                                    </p:animClr>
                                    <p:set>
                                      <p:cBhvr>
                                        <p:cTn id="9" dur="500" fill="hold"/>
                                        <p:tgtEl>
                                          <p:spTgt spid="1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CF736589-720F-4892-4E33-EEE20BCA577F}"/>
              </a:ext>
            </a:extLst>
          </p:cNvPr>
          <p:cNvSpPr txBox="1"/>
          <p:nvPr/>
        </p:nvSpPr>
        <p:spPr>
          <a:xfrm>
            <a:off x="152400" y="548242"/>
            <a:ext cx="2286000" cy="958660"/>
          </a:xfrm>
          <a:prstGeom prst="rect">
            <a:avLst/>
          </a:prstGeom>
          <a:noFill/>
        </p:spPr>
        <p:txBody>
          <a:bodyPr wrap="square" rtlCol="0">
            <a:spAutoFit/>
          </a:bodyPr>
          <a:lstStyle/>
          <a:p>
            <a:pPr>
              <a:lnSpc>
                <a:spcPct val="150000"/>
              </a:lnSpc>
              <a:spcBef>
                <a:spcPts val="600"/>
              </a:spcBef>
              <a:spcAft>
                <a:spcPts val="800"/>
              </a:spcAft>
            </a:pPr>
            <a:r>
              <a:rPr lang="nl-NL" sz="2000" b="1" dirty="0">
                <a:effectLst/>
                <a:latin typeface="Arial" panose="020B0604020202020204" pitchFamily="34" charset="0"/>
                <a:ea typeface="Calibri" panose="020F0502020204030204" pitchFamily="34" charset="0"/>
                <a:cs typeface="Arial" panose="020B0604020202020204" pitchFamily="34" charset="0"/>
              </a:rPr>
              <a:t>Hoạt động vận dụng</a:t>
            </a:r>
            <a:endParaRPr lang="en-US" sz="20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2" name="TextBox 8">
                <a:extLst>
                  <a:ext uri="{FF2B5EF4-FFF2-40B4-BE49-F238E27FC236}">
                    <a16:creationId xmlns:a16="http://schemas.microsoft.com/office/drawing/2014/main" id="{03E99026-A6CC-22EC-8B5C-056F750A4B69}"/>
                  </a:ext>
                </a:extLst>
              </p:cNvPr>
              <p:cNvSpPr txBox="1"/>
              <p:nvPr/>
            </p:nvSpPr>
            <p:spPr>
              <a:xfrm>
                <a:off x="2286000" y="395609"/>
                <a:ext cx="6465903" cy="4214615"/>
              </a:xfrm>
              <a:prstGeom prst="rect">
                <a:avLst/>
              </a:prstGeom>
              <a:noFill/>
            </p:spPr>
            <p:txBody>
              <a:bodyPr wrap="square" rtlCol="0">
                <a:spAutoFit/>
              </a:bodyPr>
              <a:lstStyle/>
              <a:p>
                <a:r>
                  <a:rPr lang="en-US" sz="1400" b="1" dirty="0" err="1">
                    <a:solidFill>
                      <a:srgbClr val="7030A0"/>
                    </a:solidFill>
                    <a:latin typeface="Arial" panose="020B0604020202020204" pitchFamily="34" charset="0"/>
                    <a:cs typeface="Arial" panose="020B0604020202020204" pitchFamily="34" charset="0"/>
                  </a:rPr>
                  <a:t>Câu</a:t>
                </a:r>
                <a:r>
                  <a:rPr lang="en-US" sz="1400" b="1" dirty="0">
                    <a:solidFill>
                      <a:srgbClr val="7030A0"/>
                    </a:solidFill>
                    <a:latin typeface="Arial" panose="020B0604020202020204" pitchFamily="34" charset="0"/>
                    <a:cs typeface="Arial" panose="020B0604020202020204" pitchFamily="34" charset="0"/>
                  </a:rPr>
                  <a:t> 18.</a:t>
                </a:r>
                <a:r>
                  <a:rPr lang="en-US" sz="1400" dirty="0">
                    <a:solidFill>
                      <a:srgbClr val="7030A0"/>
                    </a:solidFill>
                    <a:latin typeface="Arial" panose="020B0604020202020204" pitchFamily="34" charset="0"/>
                    <a:cs typeface="Arial" panose="020B0604020202020204" pitchFamily="34" charset="0"/>
                  </a:rPr>
                  <a:t> </a:t>
                </a:r>
                <a:r>
                  <a:rPr lang="en-US" sz="1400" dirty="0">
                    <a:solidFill>
                      <a:srgbClr val="00B0F0"/>
                    </a:solidFill>
                    <a:latin typeface="Arial" panose="020B0604020202020204" pitchFamily="34" charset="0"/>
                    <a:cs typeface="Arial" panose="020B0604020202020204" pitchFamily="34" charset="0"/>
                  </a:rPr>
                  <a:t>Trong </a:t>
                </a:r>
                <a:r>
                  <a:rPr lang="en-US" sz="1400" dirty="0" err="1">
                    <a:solidFill>
                      <a:srgbClr val="00B0F0"/>
                    </a:solidFill>
                    <a:latin typeface="Arial" panose="020B0604020202020204" pitchFamily="34" charset="0"/>
                    <a:cs typeface="Arial" panose="020B0604020202020204" pitchFamily="34" charset="0"/>
                  </a:rPr>
                  <a:t>các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sau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đây</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nào</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sai</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	A. </a:t>
                </a: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ℚ</m:t>
                    </m:r>
                    <m:r>
                      <a:rPr lang="en-US" sz="1400" i="1">
                        <a:solidFill>
                          <a:srgbClr val="00B0F0"/>
                        </a:solidFill>
                        <a:latin typeface="Cambria Math" panose="02040503050406030204" pitchFamily="18" charset="0"/>
                      </a:rPr>
                      <m:t>:</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&lt;5</m:t>
                    </m:r>
                  </m:oMath>
                </a14:m>
                <a:r>
                  <a:rPr lang="en-US" sz="1400" dirty="0">
                    <a:solidFill>
                      <a:srgbClr val="00B0F0"/>
                    </a:solidFill>
                    <a:latin typeface="Arial" panose="020B0604020202020204" pitchFamily="34" charset="0"/>
                    <a:cs typeface="Arial" panose="020B0604020202020204" pitchFamily="34" charset="0"/>
                  </a:rPr>
                  <a:t>.		</a:t>
                </a:r>
              </a:p>
              <a:p>
                <a:r>
                  <a:rPr lang="en-US" sz="1400" dirty="0">
                    <a:solidFill>
                      <a:srgbClr val="00B0F0"/>
                    </a:solidFill>
                    <a:latin typeface="Arial" panose="020B0604020202020204" pitchFamily="34" charset="0"/>
                    <a:cs typeface="Arial" panose="020B0604020202020204" pitchFamily="34" charset="0"/>
                  </a:rPr>
                  <a:t>	B. </a:t>
                </a: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ℚ</m:t>
                    </m:r>
                    <m:r>
                      <a:rPr lang="en-US" sz="1400" i="1">
                        <a:solidFill>
                          <a:srgbClr val="00B0F0"/>
                        </a:solidFill>
                        <a:latin typeface="Cambria Math" panose="02040503050406030204" pitchFamily="18" charset="0"/>
                      </a:rPr>
                      <m:t>:</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≤0</m:t>
                    </m:r>
                  </m:oMath>
                </a14:m>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	C.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cân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một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góc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60</a:t>
                </a:r>
                <a:r>
                  <a:rPr lang="en-US" sz="1400" baseline="30000" dirty="0">
                    <a:solidFill>
                      <a:srgbClr val="00B0F0"/>
                    </a:solidFill>
                    <a:latin typeface="Arial" panose="020B0604020202020204" pitchFamily="34" charset="0"/>
                    <a:cs typeface="Arial" panose="020B0604020202020204" pitchFamily="34" charset="0"/>
                  </a:rPr>
                  <a:t>0</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đều</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D.Hình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bình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hành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hai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đường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chéo</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nhau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hình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vuông</a:t>
                </a:r>
                <a:r>
                  <a:rPr lang="en-US" sz="1400" dirty="0">
                    <a:solidFill>
                      <a:srgbClr val="00B0F0"/>
                    </a:solidFill>
                    <a:latin typeface="Arial" panose="020B0604020202020204" pitchFamily="34" charset="0"/>
                    <a:cs typeface="Arial" panose="020B0604020202020204" pitchFamily="34" charset="0"/>
                  </a:rPr>
                  <a:t>.</a:t>
                </a:r>
              </a:p>
              <a:p>
                <a:r>
                  <a:rPr lang="en-US" sz="1400" b="1" dirty="0" err="1">
                    <a:solidFill>
                      <a:srgbClr val="7030A0"/>
                    </a:solidFill>
                    <a:latin typeface="Arial" panose="020B0604020202020204" pitchFamily="34" charset="0"/>
                    <a:cs typeface="Arial" panose="020B0604020202020204" pitchFamily="34" charset="0"/>
                  </a:rPr>
                  <a:t>Câu</a:t>
                </a:r>
                <a:r>
                  <a:rPr lang="en-US" sz="1400" b="1" dirty="0">
                    <a:solidFill>
                      <a:srgbClr val="7030A0"/>
                    </a:solidFill>
                    <a:latin typeface="Arial" panose="020B0604020202020204" pitchFamily="34" charset="0"/>
                    <a:cs typeface="Arial" panose="020B0604020202020204" pitchFamily="34" charset="0"/>
                  </a:rPr>
                  <a:t> 19.</a:t>
                </a:r>
                <a:r>
                  <a:rPr lang="en-US" sz="1400" dirty="0">
                    <a:solidFill>
                      <a:srgbClr val="7030A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Xét</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hai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endParaRPr lang="en-US" sz="1400" dirty="0">
                  <a:solidFill>
                    <a:srgbClr val="00B0F0"/>
                  </a:solidFill>
                  <a:latin typeface="Arial" panose="020B0604020202020204" pitchFamily="34" charset="0"/>
                  <a:cs typeface="Arial" panose="020B0604020202020204" pitchFamily="34" charset="0"/>
                </a:endParaRPr>
              </a:p>
              <a:p>
                <a:r>
                  <a:rPr lang="en-US" sz="1400" dirty="0">
                    <a:solidFill>
                      <a:srgbClr val="00B0F0"/>
                    </a:solidFill>
                    <a:latin typeface="Arial" panose="020B0604020202020204" pitchFamily="34" charset="0"/>
                    <a:cs typeface="Arial" panose="020B0604020202020204" pitchFamily="34" charset="0"/>
                  </a:rPr>
                  <a:t>(I):  </a:t>
                </a:r>
                <a:r>
                  <a:rPr lang="en-US" sz="1400" dirty="0" err="1">
                    <a:solidFill>
                      <a:srgbClr val="00B0F0"/>
                    </a:solidFill>
                    <a:latin typeface="Arial" panose="020B0604020202020204" pitchFamily="34" charset="0"/>
                    <a:cs typeface="Arial" panose="020B0604020202020204" pitchFamily="34" charset="0"/>
                  </a:rPr>
                  <a:t>Điều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kiện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cần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đủ</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để</a:t>
                </a:r>
                <a:r>
                  <a:rPr lang="en-US" sz="1400" dirty="0">
                    <a:solidFill>
                      <a:srgbClr val="00B0F0"/>
                    </a:solidFill>
                    <a:latin typeface="Arial" panose="020B0604020202020204" pitchFamily="34" charset="0"/>
                    <a:cs typeface="Arial" panose="020B0604020202020204" pitchFamily="34" charset="0"/>
                  </a:rPr>
                  <a:t> tam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r>
                  <a:rPr lang="en-US" sz="1400" i="1" dirty="0">
                    <a:solidFill>
                      <a:srgbClr val="00B0F0"/>
                    </a:solidFill>
                    <a:latin typeface="Arial" panose="020B0604020202020204" pitchFamily="34" charset="0"/>
                    <a:cs typeface="Arial" panose="020B0604020202020204" pitchFamily="34" charset="0"/>
                  </a:rPr>
                  <a:t>ABC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cân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hai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góc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nhau</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(II): </a:t>
                </a:r>
                <a:r>
                  <a:rPr lang="en-US" sz="1400" dirty="0" err="1">
                    <a:solidFill>
                      <a:srgbClr val="00B0F0"/>
                    </a:solidFill>
                    <a:latin typeface="Arial" panose="020B0604020202020204" pitchFamily="34" charset="0"/>
                    <a:cs typeface="Arial" panose="020B0604020202020204" pitchFamily="34" charset="0"/>
                  </a:rPr>
                  <a:t>Điều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kiện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cần</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đủ</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để</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tứ</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giác</a:t>
                </a:r>
                <a:r>
                  <a:rPr lang="en-US" sz="1400" dirty="0">
                    <a:solidFill>
                      <a:srgbClr val="00B0F0"/>
                    </a:solidFill>
                    <a:latin typeface="Arial" panose="020B0604020202020204" pitchFamily="34" charset="0"/>
                    <a:cs typeface="Arial" panose="020B0604020202020204" pitchFamily="34" charset="0"/>
                  </a:rPr>
                  <a:t> </a:t>
                </a:r>
                <a:r>
                  <a:rPr lang="en-US" sz="1400" i="1" dirty="0">
                    <a:solidFill>
                      <a:srgbClr val="00B0F0"/>
                    </a:solidFill>
                    <a:latin typeface="Arial" panose="020B0604020202020204" pitchFamily="34" charset="0"/>
                    <a:cs typeface="Arial" panose="020B0604020202020204" pitchFamily="34" charset="0"/>
                  </a:rPr>
                  <a:t>ABCD</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hình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thoi</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nó</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có</a:t>
                </a:r>
                <a:r>
                  <a:rPr lang="en-US" sz="1400" dirty="0">
                    <a:solidFill>
                      <a:srgbClr val="00B0F0"/>
                    </a:solidFill>
                    <a:latin typeface="Arial" panose="020B0604020202020204" pitchFamily="34" charset="0"/>
                    <a:cs typeface="Arial" panose="020B0604020202020204" pitchFamily="34" charset="0"/>
                  </a:rPr>
                  <a:t> 4 </a:t>
                </a:r>
                <a:r>
                  <a:rPr lang="en-US" sz="1400" dirty="0" err="1">
                    <a:solidFill>
                      <a:srgbClr val="00B0F0"/>
                    </a:solidFill>
                    <a:latin typeface="Arial" panose="020B0604020202020204" pitchFamily="34" charset="0"/>
                    <a:cs typeface="Arial" panose="020B0604020202020204" pitchFamily="34" charset="0"/>
                  </a:rPr>
                  <a:t>cạnh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bằng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nhau</a:t>
                </a:r>
                <a:r>
                  <a:rPr lang="en-US" sz="1400" dirty="0">
                    <a:solidFill>
                      <a:srgbClr val="00B0F0"/>
                    </a:solidFill>
                    <a:latin typeface="Arial" panose="020B0604020202020204" pitchFamily="34" charset="0"/>
                    <a:cs typeface="Arial" panose="020B0604020202020204" pitchFamily="34" charset="0"/>
                  </a:rPr>
                  <a:t>.</a:t>
                </a:r>
              </a:p>
              <a:p>
                <a:r>
                  <a:rPr lang="en-US" sz="1400" dirty="0" err="1">
                    <a:solidFill>
                      <a:srgbClr val="00B0F0"/>
                    </a:solidFill>
                    <a:latin typeface="Arial" panose="020B0604020202020204" pitchFamily="34" charset="0"/>
                    <a:cs typeface="Arial" panose="020B0604020202020204" pitchFamily="34" charset="0"/>
                  </a:rPr>
                  <a:t>Khẳng</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định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nào</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sau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đây</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đúng</a:t>
                </a:r>
                <a:r>
                  <a:rPr lang="en-US" sz="1400" dirty="0">
                    <a:solidFill>
                      <a:srgbClr val="00B0F0"/>
                    </a:solidFill>
                    <a:latin typeface="Arial" panose="020B0604020202020204" pitchFamily="34" charset="0"/>
                    <a:cs typeface="Arial" panose="020B0604020202020204" pitchFamily="34" charset="0"/>
                  </a:rPr>
                  <a:t>?</a:t>
                </a:r>
              </a:p>
              <a:p>
                <a:pPr marL="342900" indent="-342900">
                  <a:buAutoNum type="alphaUcPeriod"/>
                </a:pPr>
                <a:r>
                  <a:rPr lang="en-US" sz="1400" dirty="0" err="1">
                    <a:solidFill>
                      <a:srgbClr val="00B0F0"/>
                    </a:solidFill>
                    <a:latin typeface="Arial" panose="020B0604020202020204" pitchFamily="34" charset="0"/>
                    <a:cs typeface="Arial" panose="020B0604020202020204" pitchFamily="34" charset="0"/>
                  </a:rPr>
                  <a:t>Chỉ</a:t>
                </a:r>
                <a:r>
                  <a:rPr lang="en-US" sz="1400" dirty="0">
                    <a:solidFill>
                      <a:srgbClr val="00B0F0"/>
                    </a:solidFill>
                    <a:latin typeface="Arial" panose="020B0604020202020204" pitchFamily="34" charset="0"/>
                    <a:cs typeface="Arial" panose="020B0604020202020204" pitchFamily="34" charset="0"/>
                  </a:rPr>
                  <a:t> (I) </a:t>
                </a:r>
                <a:r>
                  <a:rPr lang="en-US" sz="1400" dirty="0" err="1">
                    <a:solidFill>
                      <a:srgbClr val="00B0F0"/>
                    </a:solidFill>
                    <a:latin typeface="Arial" panose="020B0604020202020204" pitchFamily="34" charset="0"/>
                    <a:cs typeface="Arial" panose="020B0604020202020204" pitchFamily="34" charset="0"/>
                  </a:rPr>
                  <a:t>đúng</a:t>
                </a:r>
                <a:r>
                  <a:rPr lang="en-US" sz="1400" dirty="0">
                    <a:solidFill>
                      <a:srgbClr val="00B0F0"/>
                    </a:solidFill>
                    <a:latin typeface="Arial" panose="020B0604020202020204" pitchFamily="34" charset="0"/>
                    <a:cs typeface="Arial" panose="020B0604020202020204" pitchFamily="34" charset="0"/>
                  </a:rPr>
                  <a:t>.		</a:t>
                </a:r>
              </a:p>
              <a:p>
                <a:pPr marL="342900" indent="-342900">
                  <a:buAutoNum type="alphaUcPeriod"/>
                </a:pPr>
                <a:r>
                  <a:rPr lang="en-US" sz="1400" dirty="0" err="1">
                    <a:solidFill>
                      <a:srgbClr val="00B0F0"/>
                    </a:solidFill>
                    <a:latin typeface="Arial" panose="020B0604020202020204" pitchFamily="34" charset="0"/>
                    <a:cs typeface="Arial" panose="020B0604020202020204" pitchFamily="34" charset="0"/>
                  </a:rPr>
                  <a:t>Chỉ</a:t>
                </a:r>
                <a:r>
                  <a:rPr lang="en-US" sz="1400" dirty="0">
                    <a:solidFill>
                      <a:srgbClr val="00B0F0"/>
                    </a:solidFill>
                    <a:latin typeface="Arial" panose="020B0604020202020204" pitchFamily="34" charset="0"/>
                    <a:cs typeface="Arial" panose="020B0604020202020204" pitchFamily="34" charset="0"/>
                  </a:rPr>
                  <a:t> (II) </a:t>
                </a:r>
                <a:r>
                  <a:rPr lang="en-US" sz="1400" dirty="0" err="1">
                    <a:solidFill>
                      <a:srgbClr val="00B0F0"/>
                    </a:solidFill>
                    <a:latin typeface="Arial" panose="020B0604020202020204" pitchFamily="34" charset="0"/>
                    <a:cs typeface="Arial" panose="020B0604020202020204" pitchFamily="34" charset="0"/>
                  </a:rPr>
                  <a:t>đúng</a:t>
                </a:r>
                <a:r>
                  <a:rPr lang="en-US" sz="1400" dirty="0">
                    <a:solidFill>
                      <a:srgbClr val="00B0F0"/>
                    </a:solidFill>
                    <a:latin typeface="Arial" panose="020B0604020202020204" pitchFamily="34" charset="0"/>
                    <a:cs typeface="Arial" panose="020B0604020202020204" pitchFamily="34" charset="0"/>
                  </a:rPr>
                  <a:t>.	</a:t>
                </a:r>
              </a:p>
              <a:p>
                <a:pPr marL="342900" indent="-342900">
                  <a:buAutoNum type="alphaUcPeriod"/>
                </a:pPr>
                <a:r>
                  <a:rPr lang="en-US" sz="1400" dirty="0" err="1">
                    <a:solidFill>
                      <a:srgbClr val="00B0F0"/>
                    </a:solidFill>
                    <a:latin typeface="Arial" panose="020B0604020202020204" pitchFamily="34" charset="0"/>
                    <a:cs typeface="Arial" panose="020B0604020202020204" pitchFamily="34" charset="0"/>
                  </a:rPr>
                  <a:t>Cả</a:t>
                </a:r>
                <a:r>
                  <a:rPr lang="en-US" sz="1400" dirty="0">
                    <a:solidFill>
                      <a:srgbClr val="00B0F0"/>
                    </a:solidFill>
                    <a:latin typeface="Arial" panose="020B0604020202020204" pitchFamily="34" charset="0"/>
                    <a:cs typeface="Arial" panose="020B0604020202020204" pitchFamily="34" charset="0"/>
                  </a:rPr>
                  <a:t> (I)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(II) </a:t>
                </a:r>
                <a:r>
                  <a:rPr lang="en-US" sz="1400" dirty="0" err="1">
                    <a:solidFill>
                      <a:srgbClr val="00B0F0"/>
                    </a:solidFill>
                    <a:latin typeface="Arial" panose="020B0604020202020204" pitchFamily="34" charset="0"/>
                    <a:cs typeface="Arial" panose="020B0604020202020204" pitchFamily="34" charset="0"/>
                  </a:rPr>
                  <a:t>đúng</a:t>
                </a:r>
                <a:r>
                  <a:rPr lang="en-US" sz="1400" dirty="0">
                    <a:solidFill>
                      <a:srgbClr val="00B0F0"/>
                    </a:solidFill>
                    <a:latin typeface="Arial" panose="020B0604020202020204" pitchFamily="34" charset="0"/>
                    <a:cs typeface="Arial" panose="020B0604020202020204" pitchFamily="34" charset="0"/>
                  </a:rPr>
                  <a:t>.		</a:t>
                </a:r>
              </a:p>
              <a:p>
                <a:pPr marL="342900" indent="-342900">
                  <a:buAutoNum type="alphaUcPeriod"/>
                </a:pPr>
                <a:r>
                  <a:rPr lang="en-US" sz="1400" dirty="0" err="1">
                    <a:solidFill>
                      <a:srgbClr val="00B0F0"/>
                    </a:solidFill>
                    <a:latin typeface="Arial" panose="020B0604020202020204" pitchFamily="34" charset="0"/>
                    <a:cs typeface="Arial" panose="020B0604020202020204" pitchFamily="34" charset="0"/>
                  </a:rPr>
                  <a:t>Cả</a:t>
                </a:r>
                <a:r>
                  <a:rPr lang="en-US" sz="1400" dirty="0">
                    <a:solidFill>
                      <a:srgbClr val="00B0F0"/>
                    </a:solidFill>
                    <a:latin typeface="Arial" panose="020B0604020202020204" pitchFamily="34" charset="0"/>
                    <a:cs typeface="Arial" panose="020B0604020202020204" pitchFamily="34" charset="0"/>
                  </a:rPr>
                  <a:t> (I) </a:t>
                </a:r>
                <a:r>
                  <a:rPr lang="en-US" sz="1400" dirty="0" err="1">
                    <a:solidFill>
                      <a:srgbClr val="00B0F0"/>
                    </a:solidFill>
                    <a:latin typeface="Arial" panose="020B0604020202020204" pitchFamily="34" charset="0"/>
                    <a:cs typeface="Arial" panose="020B0604020202020204" pitchFamily="34" charset="0"/>
                  </a:rPr>
                  <a:t>và</a:t>
                </a:r>
                <a:r>
                  <a:rPr lang="en-US" sz="1400" dirty="0">
                    <a:solidFill>
                      <a:srgbClr val="00B0F0"/>
                    </a:solidFill>
                    <a:latin typeface="Arial" panose="020B0604020202020204" pitchFamily="34" charset="0"/>
                    <a:cs typeface="Arial" panose="020B0604020202020204" pitchFamily="34" charset="0"/>
                  </a:rPr>
                  <a:t> (II) </a:t>
                </a:r>
                <a:r>
                  <a:rPr lang="en-US" sz="1400" dirty="0" err="1">
                    <a:solidFill>
                      <a:srgbClr val="00B0F0"/>
                    </a:solidFill>
                    <a:latin typeface="Arial" panose="020B0604020202020204" pitchFamily="34" charset="0"/>
                    <a:cs typeface="Arial" panose="020B0604020202020204" pitchFamily="34" charset="0"/>
                  </a:rPr>
                  <a:t>sai</a:t>
                </a:r>
                <a:r>
                  <a:rPr lang="en-US" sz="1400" dirty="0">
                    <a:solidFill>
                      <a:srgbClr val="00B0F0"/>
                    </a:solidFill>
                    <a:latin typeface="Arial" panose="020B0604020202020204" pitchFamily="34" charset="0"/>
                    <a:cs typeface="Arial" panose="020B0604020202020204" pitchFamily="34" charset="0"/>
                  </a:rPr>
                  <a:t>.</a:t>
                </a:r>
              </a:p>
              <a:p>
                <a:r>
                  <a:rPr lang="en-US" sz="1400" b="1" dirty="0" err="1">
                    <a:solidFill>
                      <a:srgbClr val="7030A0"/>
                    </a:solidFill>
                    <a:latin typeface="Arial" panose="020B0604020202020204" pitchFamily="34" charset="0"/>
                    <a:cs typeface="Arial" panose="020B0604020202020204" pitchFamily="34" charset="0"/>
                  </a:rPr>
                  <a:t>Câu</a:t>
                </a:r>
                <a:r>
                  <a:rPr lang="en-US" sz="1400" b="1" dirty="0">
                    <a:solidFill>
                      <a:srgbClr val="7030A0"/>
                    </a:solidFill>
                    <a:latin typeface="Arial" panose="020B0604020202020204" pitchFamily="34" charset="0"/>
                    <a:cs typeface="Arial" panose="020B0604020202020204" pitchFamily="34" charset="0"/>
                  </a:rPr>
                  <a:t> 20. </a:t>
                </a:r>
                <a:r>
                  <a:rPr lang="en-US" sz="1400" dirty="0">
                    <a:solidFill>
                      <a:srgbClr val="00B0F0"/>
                    </a:solidFill>
                    <a:latin typeface="Arial" panose="020B0604020202020204" pitchFamily="34" charset="0"/>
                    <a:cs typeface="Arial" panose="020B0604020202020204" pitchFamily="34" charset="0"/>
                  </a:rPr>
                  <a:t>Trong </a:t>
                </a:r>
                <a:r>
                  <a:rPr lang="en-US" sz="1400" dirty="0" err="1">
                    <a:solidFill>
                      <a:srgbClr val="00B0F0"/>
                    </a:solidFill>
                    <a:latin typeface="Arial" panose="020B0604020202020204" pitchFamily="34" charset="0"/>
                    <a:cs typeface="Arial" panose="020B0604020202020204" pitchFamily="34" charset="0"/>
                  </a:rPr>
                  <a:t>các</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sau</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đây</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nào</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là</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mệnh</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đề</a:t>
                </a:r>
                <a:r>
                  <a:rPr lang="en-US" sz="1400" dirty="0">
                    <a:solidFill>
                      <a:srgbClr val="00B0F0"/>
                    </a:solidFill>
                    <a:latin typeface="Arial" panose="020B0604020202020204" pitchFamily="34" charset="0"/>
                    <a:cs typeface="Arial" panose="020B0604020202020204" pitchFamily="34" charset="0"/>
                  </a:rPr>
                  <a:t> </a:t>
                </a:r>
                <a:r>
                  <a:rPr lang="en-US" sz="1400" dirty="0" err="1">
                    <a:solidFill>
                      <a:srgbClr val="00B0F0"/>
                    </a:solidFill>
                    <a:latin typeface="Arial" panose="020B0604020202020204" pitchFamily="34" charset="0"/>
                    <a:cs typeface="Arial" panose="020B0604020202020204" pitchFamily="34" charset="0"/>
                  </a:rPr>
                  <a:t>đúng</a:t>
                </a:r>
                <a:r>
                  <a:rPr lang="en-US" sz="1400" dirty="0">
                    <a:solidFill>
                      <a:srgbClr val="00B0F0"/>
                    </a:solidFill>
                    <a:latin typeface="Arial" panose="020B0604020202020204" pitchFamily="34" charset="0"/>
                    <a:cs typeface="Arial" panose="020B0604020202020204" pitchFamily="34" charset="0"/>
                  </a:rPr>
                  <a:t>?</a:t>
                </a:r>
              </a:p>
              <a:p>
                <a:r>
                  <a:rPr lang="en-US" sz="1400" dirty="0">
                    <a:solidFill>
                      <a:srgbClr val="00B0F0"/>
                    </a:solidFill>
                    <a:latin typeface="Arial" panose="020B0604020202020204" pitchFamily="34" charset="0"/>
                    <a:cs typeface="Arial" panose="020B0604020202020204" pitchFamily="34" charset="0"/>
                  </a:rPr>
                  <a:t>	A. </a:t>
                </a: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ℝ</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&gt;−2⇒</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&gt;4.</m:t>
                    </m:r>
                  </m:oMath>
                </a14:m>
                <a:r>
                  <a:rPr lang="en-US" sz="1400" dirty="0">
                    <a:solidFill>
                      <a:srgbClr val="00B0F0"/>
                    </a:solidFill>
                    <a:latin typeface="Arial" panose="020B0604020202020204" pitchFamily="34" charset="0"/>
                    <a:cs typeface="Arial" panose="020B0604020202020204" pitchFamily="34" charset="0"/>
                  </a:rPr>
                  <a:t> </a:t>
                </a:r>
              </a:p>
              <a:p>
                <a:r>
                  <a:rPr lang="en-US" sz="1400" dirty="0">
                    <a:solidFill>
                      <a:srgbClr val="00B0F0"/>
                    </a:solidFill>
                    <a:latin typeface="Arial" panose="020B0604020202020204" pitchFamily="34" charset="0"/>
                    <a:cs typeface="Arial" panose="020B0604020202020204" pitchFamily="34" charset="0"/>
                  </a:rPr>
                  <a:t>	B. </a:t>
                </a: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ℝ</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&gt;2⇒</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≥4.</m:t>
                    </m:r>
                  </m:oMath>
                </a14:m>
                <a:endParaRPr lang="en-US" sz="1400" dirty="0">
                  <a:solidFill>
                    <a:srgbClr val="00B0F0"/>
                  </a:solidFill>
                  <a:latin typeface="Arial" panose="020B0604020202020204" pitchFamily="34" charset="0"/>
                  <a:cs typeface="Arial" panose="020B0604020202020204" pitchFamily="34" charset="0"/>
                </a:endParaRPr>
              </a:p>
              <a:p>
                <a:r>
                  <a:rPr lang="en-US" sz="1400" dirty="0">
                    <a:solidFill>
                      <a:srgbClr val="00B0F0"/>
                    </a:solidFill>
                    <a:latin typeface="Arial" panose="020B0604020202020204" pitchFamily="34" charset="0"/>
                    <a:cs typeface="Arial" panose="020B0604020202020204" pitchFamily="34" charset="0"/>
                  </a:rPr>
                  <a:t>	C. </a:t>
                </a: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𝑅</m:t>
                    </m:r>
                    <m:r>
                      <a:rPr lang="en-US" sz="1400" i="1">
                        <a:solidFill>
                          <a:srgbClr val="00B0F0"/>
                        </a:solidFill>
                        <a:latin typeface="Cambria Math" panose="02040503050406030204" pitchFamily="18" charset="0"/>
                      </a:rPr>
                      <m:t>,</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≥4⇒</m:t>
                    </m:r>
                    <m:d>
                      <m:dPr>
                        <m:begChr m:val="|"/>
                        <m:endChr m:val="|"/>
                        <m:ctrlPr>
                          <a:rPr lang="en-US" sz="1400" i="1">
                            <a:solidFill>
                              <a:srgbClr val="00B0F0"/>
                            </a:solidFill>
                            <a:latin typeface="Cambria Math" panose="02040503050406030204" pitchFamily="18" charset="0"/>
                          </a:rPr>
                        </m:ctrlPr>
                      </m:dPr>
                      <m:e>
                        <m:r>
                          <a:rPr lang="en-US" sz="1400" i="1">
                            <a:solidFill>
                              <a:srgbClr val="00B0F0"/>
                            </a:solidFill>
                            <a:latin typeface="Cambria Math" panose="02040503050406030204" pitchFamily="18" charset="0"/>
                          </a:rPr>
                          <m:t>𝑥</m:t>
                        </m:r>
                      </m:e>
                    </m:d>
                    <m:r>
                      <a:rPr lang="en-US" sz="1400" i="1">
                        <a:solidFill>
                          <a:srgbClr val="00B0F0"/>
                        </a:solidFill>
                        <a:latin typeface="Cambria Math" panose="02040503050406030204" pitchFamily="18" charset="0"/>
                      </a:rPr>
                      <m:t>&gt;2.</m:t>
                    </m:r>
                  </m:oMath>
                </a14:m>
                <a:r>
                  <a:rPr lang="en-US" sz="1400" dirty="0">
                    <a:solidFill>
                      <a:srgbClr val="00B0F0"/>
                    </a:solidFill>
                    <a:latin typeface="Arial" panose="020B0604020202020204" pitchFamily="34" charset="0"/>
                    <a:cs typeface="Arial" panose="020B0604020202020204" pitchFamily="34" charset="0"/>
                  </a:rPr>
                  <a:t>				D. </a:t>
                </a:r>
                <a14:m>
                  <m:oMath xmlns:m="http://schemas.openxmlformats.org/officeDocument/2006/math">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𝑥</m:t>
                    </m:r>
                    <m:r>
                      <a:rPr lang="en-US" sz="1400" i="1">
                        <a:solidFill>
                          <a:srgbClr val="00B0F0"/>
                        </a:solidFill>
                        <a:latin typeface="Cambria Math" panose="02040503050406030204" pitchFamily="18" charset="0"/>
                      </a:rPr>
                      <m:t>∈</m:t>
                    </m:r>
                    <m:r>
                      <a:rPr lang="en-US" sz="1400" i="1">
                        <a:solidFill>
                          <a:srgbClr val="00B0F0"/>
                        </a:solidFill>
                        <a:latin typeface="Cambria Math" panose="02040503050406030204" pitchFamily="18" charset="0"/>
                      </a:rPr>
                      <m:t>ℝ</m:t>
                    </m:r>
                    <m:r>
                      <a:rPr lang="en-US" sz="1400" i="1">
                        <a:solidFill>
                          <a:srgbClr val="00B0F0"/>
                        </a:solidFill>
                        <a:latin typeface="Cambria Math" panose="02040503050406030204" pitchFamily="18" charset="0"/>
                      </a:rPr>
                      <m:t>,</m:t>
                    </m:r>
                    <m:sSup>
                      <m:sSupPr>
                        <m:ctrlPr>
                          <a:rPr lang="en-US" sz="1400" i="1">
                            <a:solidFill>
                              <a:srgbClr val="00B0F0"/>
                            </a:solidFill>
                            <a:latin typeface="Cambria Math" panose="02040503050406030204" pitchFamily="18" charset="0"/>
                          </a:rPr>
                        </m:ctrlPr>
                      </m:sSupPr>
                      <m:e>
                        <m:r>
                          <a:rPr lang="en-US" sz="1400" i="1">
                            <a:solidFill>
                              <a:srgbClr val="00B0F0"/>
                            </a:solidFill>
                            <a:latin typeface="Cambria Math" panose="02040503050406030204" pitchFamily="18" charset="0"/>
                          </a:rPr>
                          <m:t>𝑥</m:t>
                        </m:r>
                      </m:e>
                      <m:sup>
                        <m:r>
                          <a:rPr lang="en-US" sz="1400" i="1">
                            <a:solidFill>
                              <a:srgbClr val="00B0F0"/>
                            </a:solidFill>
                            <a:latin typeface="Cambria Math" panose="02040503050406030204" pitchFamily="18" charset="0"/>
                          </a:rPr>
                          <m:t>2</m:t>
                        </m:r>
                      </m:sup>
                    </m:sSup>
                    <m:r>
                      <a:rPr lang="en-US" sz="1400" i="1">
                        <a:solidFill>
                          <a:srgbClr val="00B0F0"/>
                        </a:solidFill>
                        <a:latin typeface="Cambria Math" panose="02040503050406030204" pitchFamily="18" charset="0"/>
                      </a:rPr>
                      <m:t>&gt;4⇒</m:t>
                    </m:r>
                    <m:d>
                      <m:dPr>
                        <m:begChr m:val="|"/>
                        <m:endChr m:val="|"/>
                        <m:ctrlPr>
                          <a:rPr lang="en-US" sz="1400" i="1">
                            <a:solidFill>
                              <a:srgbClr val="00B0F0"/>
                            </a:solidFill>
                            <a:latin typeface="Cambria Math" panose="02040503050406030204" pitchFamily="18" charset="0"/>
                          </a:rPr>
                        </m:ctrlPr>
                      </m:dPr>
                      <m:e>
                        <m:r>
                          <a:rPr lang="en-US" sz="1400" i="1">
                            <a:solidFill>
                              <a:srgbClr val="00B0F0"/>
                            </a:solidFill>
                            <a:latin typeface="Cambria Math" panose="02040503050406030204" pitchFamily="18" charset="0"/>
                          </a:rPr>
                          <m:t>𝑥</m:t>
                        </m:r>
                      </m:e>
                    </m:d>
                    <m:r>
                      <a:rPr lang="en-US" sz="1400" i="1">
                        <a:solidFill>
                          <a:srgbClr val="00B0F0"/>
                        </a:solidFill>
                        <a:latin typeface="Cambria Math" panose="02040503050406030204" pitchFamily="18" charset="0"/>
                      </a:rPr>
                      <m:t>&gt;−2.</m:t>
                    </m:r>
                  </m:oMath>
                </a14:m>
                <a:endParaRPr lang="en-US" sz="1400" dirty="0">
                  <a:solidFill>
                    <a:srgbClr val="00B0F0"/>
                  </a:solidFill>
                  <a:latin typeface="Arial" panose="020B0604020202020204" pitchFamily="34" charset="0"/>
                  <a:cs typeface="Arial" panose="020B0604020202020204" pitchFamily="34" charset="0"/>
                </a:endParaRPr>
              </a:p>
            </p:txBody>
          </p:sp>
        </mc:Choice>
        <mc:Fallback xmlns="">
          <p:sp>
            <p:nvSpPr>
              <p:cNvPr id="52" name="TextBox 8">
                <a:extLst>
                  <a:ext uri="{FF2B5EF4-FFF2-40B4-BE49-F238E27FC236}">
                    <a16:creationId xmlns:a16="http://schemas.microsoft.com/office/drawing/2014/main" id="{03E99026-A6CC-22EC-8B5C-056F750A4B69}"/>
                  </a:ext>
                </a:extLst>
              </p:cNvPr>
              <p:cNvSpPr txBox="1">
                <a:spLocks noRot="1" noChangeAspect="1" noMove="1" noResize="1" noEditPoints="1" noAdjustHandles="1" noChangeArrowheads="1" noChangeShapeType="1" noTextEdit="1"/>
              </p:cNvSpPr>
              <p:nvPr/>
            </p:nvSpPr>
            <p:spPr>
              <a:xfrm>
                <a:off x="2286000" y="395609"/>
                <a:ext cx="6465903" cy="4214615"/>
              </a:xfrm>
              <a:prstGeom prst="rect">
                <a:avLst/>
              </a:prstGeom>
              <a:blipFill>
                <a:blip r:embed="rId3"/>
                <a:stretch>
                  <a:fillRect l="-283" t="-289"/>
                </a:stretch>
              </a:blipFill>
            </p:spPr>
            <p:txBody>
              <a:bodyPr/>
              <a:lstStyle/>
              <a:p>
                <a:r>
                  <a:rPr lang="en-US">
                    <a:noFill/>
                  </a:rPr>
                  <a:t> </a:t>
                </a:r>
              </a:p>
            </p:txBody>
          </p:sp>
        </mc:Fallback>
      </mc:AlternateContent>
      <p:sp>
        <p:nvSpPr>
          <p:cNvPr id="11" name="Rectangle 17">
            <a:extLst>
              <a:ext uri="{FF2B5EF4-FFF2-40B4-BE49-F238E27FC236}">
                <a16:creationId xmlns:a16="http://schemas.microsoft.com/office/drawing/2014/main" id="{2B40CF10-284C-1766-723B-7775CBF8253A}"/>
              </a:ext>
            </a:extLst>
          </p:cNvPr>
          <p:cNvSpPr>
            <a:spLocks noChangeArrowheads="1"/>
          </p:cNvSpPr>
          <p:nvPr/>
        </p:nvSpPr>
        <p:spPr bwMode="auto">
          <a:xfrm>
            <a:off x="2286000" y="1266387"/>
            <a:ext cx="28405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en-US" sz="1400" b="1" i="0" u="none" strike="noStrike" cap="none" normalizeH="0" baseline="0" dirty="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en-US" sz="1400" b="0" i="0" u="none" strike="noStrike" cap="none" normalizeH="0" baseline="0" dirty="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kumimoji="0" lang="pt-BR"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3152939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nodeType="clickEffect">
                                  <p:stCondLst>
                                    <p:cond delay="0"/>
                                  </p:stCondLst>
                                  <p:childTnLst>
                                    <p:animClr clrSpc="hsl" dir="cw">
                                      <p:cBhvr override="childStyle">
                                        <p:cTn id="6" dur="500" fill="hold"/>
                                        <p:tgtEl>
                                          <p:spTgt spid="52">
                                            <p:txEl>
                                              <p:pRg st="11" end="11"/>
                                            </p:txEl>
                                          </p:spTgt>
                                        </p:tgtEl>
                                        <p:attrNameLst>
                                          <p:attrName>style.color</p:attrName>
                                        </p:attrNameLst>
                                      </p:cBhvr>
                                      <p:by>
                                        <p:hsl h="7200000" s="0" l="0"/>
                                      </p:by>
                                    </p:animClr>
                                    <p:animClr clrSpc="hsl" dir="cw">
                                      <p:cBhvr>
                                        <p:cTn id="7" dur="500" fill="hold"/>
                                        <p:tgtEl>
                                          <p:spTgt spid="52">
                                            <p:txEl>
                                              <p:pRg st="11" end="11"/>
                                            </p:txEl>
                                          </p:spTgt>
                                        </p:tgtEl>
                                        <p:attrNameLst>
                                          <p:attrName>fillcolor</p:attrName>
                                        </p:attrNameLst>
                                      </p:cBhvr>
                                      <p:by>
                                        <p:hsl h="7200000" s="0" l="0"/>
                                      </p:by>
                                    </p:animClr>
                                    <p:animClr clrSpc="hsl" dir="cw">
                                      <p:cBhvr>
                                        <p:cTn id="8" dur="500" fill="hold"/>
                                        <p:tgtEl>
                                          <p:spTgt spid="52">
                                            <p:txEl>
                                              <p:pRg st="11" end="11"/>
                                            </p:txEl>
                                          </p:spTgt>
                                        </p:tgtEl>
                                        <p:attrNameLst>
                                          <p:attrName>stroke.color</p:attrName>
                                        </p:attrNameLst>
                                      </p:cBhvr>
                                      <p:by>
                                        <p:hsl h="7200000" s="0" l="0"/>
                                      </p:by>
                                    </p:animClr>
                                    <p:set>
                                      <p:cBhvr>
                                        <p:cTn id="9" dur="500" fill="hold"/>
                                        <p:tgtEl>
                                          <p:spTgt spid="52">
                                            <p:txEl>
                                              <p:pRg st="11" end="1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Image 0" descr="/mnt/data/docx_extract/word/media/image1.png"/>
          <p:cNvPicPr>
            <a:picLocks noChangeAspect="1"/>
          </p:cNvPicPr>
          <p:nvPr/>
        </p:nvPicPr>
        <p:blipFill>
          <a:blip r:embed="rId3"/>
          <a:stretch>
            <a:fillRect/>
          </a:stretch>
        </p:blipFill>
        <p:spPr>
          <a:xfrm>
            <a:off x="240030" y="137160"/>
            <a:ext cx="1817370" cy="438912"/>
          </a:xfrm>
          <a:prstGeom prst="rect">
            <a:avLst/>
          </a:prstGeom>
        </p:spPr>
      </p:pic>
      <p:sp>
        <p:nvSpPr>
          <p:cNvPr id="3" name="Text 0"/>
          <p:cNvSpPr/>
          <p:nvPr/>
        </p:nvSpPr>
        <p:spPr>
          <a:xfrm>
            <a:off x="5726430" y="178308"/>
            <a:ext cx="2983230" cy="171450"/>
          </a:xfrm>
          <a:prstGeom prst="rect">
            <a:avLst/>
          </a:prstGeom>
          <a:noFill/>
          <a:ln/>
        </p:spPr>
        <p:txBody>
          <a:bodyPr wrap="square" lIns="0" tIns="0" rIns="0" bIns="0" rtlCol="0" anchor="ctr"/>
          <a:lstStyle/>
          <a:p>
            <a:pPr algn="r"/>
            <a:r>
              <a:rPr lang="en-US" sz="713" b="1" dirty="0">
                <a:solidFill>
                  <a:srgbClr val="25C29B"/>
                </a:solidFill>
                <a:latin typeface="Arial" pitchFamily="34" charset="0"/>
                <a:ea typeface="Arial" pitchFamily="34" charset="-122"/>
                <a:cs typeface="Arial" pitchFamily="34" charset="-120"/>
              </a:rPr>
              <a:t>TÀI LIỆU GIÁO DỤC CHUẨN HÓA</a:t>
            </a:r>
            <a:endParaRPr lang="en-US" sz="713" dirty="0"/>
          </a:p>
        </p:txBody>
      </p:sp>
      <p:sp>
        <p:nvSpPr>
          <p:cNvPr id="4" name="Text 1"/>
          <p:cNvSpPr/>
          <p:nvPr/>
        </p:nvSpPr>
        <p:spPr>
          <a:xfrm>
            <a:off x="5726430" y="356616"/>
            <a:ext cx="2983230" cy="150876"/>
          </a:xfrm>
          <a:prstGeom prst="rect">
            <a:avLst/>
          </a:prstGeom>
          <a:noFill/>
          <a:ln/>
        </p:spPr>
        <p:txBody>
          <a:bodyPr wrap="square" lIns="0" tIns="0" rIns="0" bIns="0" rtlCol="0" anchor="ctr"/>
          <a:lstStyle/>
          <a:p>
            <a:pPr algn="r"/>
            <a:r>
              <a:rPr lang="en-US" sz="660" dirty="0">
                <a:solidFill>
                  <a:srgbClr val="1955A6"/>
                </a:solidFill>
                <a:latin typeface="Arial" pitchFamily="34" charset="0"/>
                <a:ea typeface="Arial" pitchFamily="34" charset="-122"/>
                <a:cs typeface="Arial" pitchFamily="34" charset="-120"/>
              </a:rPr>
              <a:t>VietEduUp • vieteduup.com</a:t>
            </a:r>
            <a:endParaRPr lang="en-US" sz="660" dirty="0"/>
          </a:p>
        </p:txBody>
      </p:sp>
      <p:sp>
        <p:nvSpPr>
          <p:cNvPr id="5" name="Text 2"/>
          <p:cNvSpPr/>
          <p:nvPr/>
        </p:nvSpPr>
        <p:spPr>
          <a:xfrm>
            <a:off x="6480810" y="788670"/>
            <a:ext cx="1920240" cy="1508760"/>
          </a:xfrm>
          <a:prstGeom prst="rect">
            <a:avLst/>
          </a:prstGeom>
          <a:noFill/>
          <a:ln/>
        </p:spPr>
        <p:txBody>
          <a:bodyPr wrap="square" lIns="0" tIns="0" rIns="0" bIns="0" rtlCol="0" anchor="ctr"/>
          <a:lstStyle/>
          <a:p>
            <a:pPr algn="ctr"/>
            <a:r>
              <a:rPr lang="en-US" sz="8850" b="1" dirty="0">
                <a:solidFill>
                  <a:srgbClr val="DFF5EF"/>
                </a:solidFill>
                <a:latin typeface="Arial" pitchFamily="34" charset="0"/>
                <a:ea typeface="Arial" pitchFamily="34" charset="-122"/>
                <a:cs typeface="Arial" pitchFamily="34" charset="-120"/>
              </a:rPr>
              <a:t>©</a:t>
            </a:r>
            <a:endParaRPr lang="en-US" sz="8850" dirty="0"/>
          </a:p>
        </p:txBody>
      </p:sp>
      <p:sp>
        <p:nvSpPr>
          <p:cNvPr id="6" name="Text 3"/>
          <p:cNvSpPr/>
          <p:nvPr/>
        </p:nvSpPr>
        <p:spPr>
          <a:xfrm>
            <a:off x="562356" y="994410"/>
            <a:ext cx="5177790" cy="877824"/>
          </a:xfrm>
          <a:prstGeom prst="rect">
            <a:avLst/>
          </a:prstGeom>
          <a:noFill/>
          <a:ln/>
        </p:spPr>
        <p:txBody>
          <a:bodyPr wrap="square" lIns="191" tIns="191" rIns="191" bIns="191" rtlCol="0" anchor="ctr">
            <a:normAutofit/>
          </a:bodyPr>
          <a:lstStyle/>
          <a:p>
            <a:r>
              <a:rPr lang="en-US" sz="2625" b="1" dirty="0">
                <a:solidFill>
                  <a:srgbClr val="1955A6"/>
                </a:solidFill>
                <a:latin typeface="Arial" pitchFamily="34" charset="0"/>
                <a:ea typeface="Arial" pitchFamily="34" charset="-122"/>
                <a:cs typeface="Arial" pitchFamily="34" charset="-120"/>
              </a:rPr>
              <a:t>TÔN TRỌNG QUYỀN</a:t>
            </a:r>
            <a:endParaRPr lang="en-US" sz="2625" dirty="0"/>
          </a:p>
          <a:p>
            <a:r>
              <a:rPr lang="en-US" sz="2625" b="1" dirty="0">
                <a:solidFill>
                  <a:srgbClr val="1955A6"/>
                </a:solidFill>
                <a:latin typeface="Arial" pitchFamily="34" charset="0"/>
                <a:ea typeface="Arial" pitchFamily="34" charset="-122"/>
                <a:cs typeface="Arial" pitchFamily="34" charset="-120"/>
              </a:rPr>
              <a:t>SỞ HỮU TRÍ TUỆ</a:t>
            </a:r>
            <a:endParaRPr lang="en-US" sz="2625" dirty="0"/>
          </a:p>
        </p:txBody>
      </p:sp>
      <p:sp>
        <p:nvSpPr>
          <p:cNvPr id="7" name="Text 4"/>
          <p:cNvSpPr/>
          <p:nvPr/>
        </p:nvSpPr>
        <p:spPr>
          <a:xfrm>
            <a:off x="589788" y="1975104"/>
            <a:ext cx="5623560" cy="246888"/>
          </a:xfrm>
          <a:prstGeom prst="rect">
            <a:avLst/>
          </a:prstGeom>
          <a:noFill/>
          <a:ln/>
        </p:spPr>
        <p:txBody>
          <a:bodyPr wrap="square" lIns="0" tIns="0" rIns="0" bIns="0" rtlCol="0" anchor="ctr"/>
          <a:lstStyle/>
          <a:p>
            <a:r>
              <a:rPr lang="en-US" sz="1088" dirty="0">
                <a:solidFill>
                  <a:srgbClr val="263445"/>
                </a:solidFill>
                <a:latin typeface="Arial" pitchFamily="34" charset="0"/>
                <a:ea typeface="Arial" pitchFamily="34" charset="-122"/>
                <a:cs typeface="Arial" pitchFamily="34" charset="-120"/>
              </a:rPr>
              <a:t>Áp dụng cho giáo án, slide bài giảng và tài liệu được biên soạn từ nguồn sưu tầm</a:t>
            </a:r>
            <a:endParaRPr lang="en-US" sz="1088" dirty="0"/>
          </a:p>
        </p:txBody>
      </p:sp>
      <p:sp>
        <p:nvSpPr>
          <p:cNvPr id="8" name="Text 5"/>
          <p:cNvSpPr/>
          <p:nvPr/>
        </p:nvSpPr>
        <p:spPr>
          <a:xfrm>
            <a:off x="603504" y="2516886"/>
            <a:ext cx="1680210" cy="240030"/>
          </a:xfrm>
          <a:prstGeom prst="rect">
            <a:avLst/>
          </a:prstGeom>
          <a:noFill/>
          <a:ln/>
        </p:spPr>
        <p:txBody>
          <a:bodyPr wrap="square" lIns="0" tIns="0" rIns="0" bIns="0" rtlCol="0" anchor="ctr"/>
          <a:lstStyle/>
          <a:p>
            <a:pPr algn="ctr"/>
            <a:r>
              <a:rPr lang="en-US" sz="915" b="1" dirty="0">
                <a:solidFill>
                  <a:srgbClr val="25C29B"/>
                </a:solidFill>
                <a:latin typeface="Arial" pitchFamily="34" charset="0"/>
                <a:ea typeface="Arial" pitchFamily="34" charset="-122"/>
                <a:cs typeface="Arial" pitchFamily="34" charset="-120"/>
              </a:rPr>
              <a:t>GHI NHẬN NGUỒN</a:t>
            </a:r>
            <a:endParaRPr lang="en-US" sz="915" dirty="0"/>
          </a:p>
        </p:txBody>
      </p:sp>
      <p:sp>
        <p:nvSpPr>
          <p:cNvPr id="9" name="Text 6"/>
          <p:cNvSpPr/>
          <p:nvPr/>
        </p:nvSpPr>
        <p:spPr>
          <a:xfrm>
            <a:off x="2503170" y="2516886"/>
            <a:ext cx="2228850" cy="240030"/>
          </a:xfrm>
          <a:prstGeom prst="rect">
            <a:avLst/>
          </a:prstGeom>
          <a:noFill/>
          <a:ln/>
        </p:spPr>
        <p:txBody>
          <a:bodyPr wrap="square" lIns="0" tIns="0" rIns="0" bIns="0" rtlCol="0" anchor="ctr"/>
          <a:lstStyle/>
          <a:p>
            <a:pPr algn="ctr"/>
            <a:r>
              <a:rPr lang="en-US" sz="915" b="1" dirty="0">
                <a:solidFill>
                  <a:srgbClr val="25C29B"/>
                </a:solidFill>
                <a:latin typeface="Arial" pitchFamily="34" charset="0"/>
                <a:ea typeface="Arial" pitchFamily="34" charset="-122"/>
                <a:cs typeface="Arial" pitchFamily="34" charset="-120"/>
              </a:rPr>
              <a:t>SỬ DỤNG CÓ TRÁCH NHIỆM</a:t>
            </a:r>
            <a:endParaRPr lang="en-US" sz="915" dirty="0"/>
          </a:p>
        </p:txBody>
      </p:sp>
      <p:sp>
        <p:nvSpPr>
          <p:cNvPr id="10" name="Text 7"/>
          <p:cNvSpPr/>
          <p:nvPr/>
        </p:nvSpPr>
        <p:spPr>
          <a:xfrm>
            <a:off x="4972050" y="2516886"/>
            <a:ext cx="3051810" cy="240030"/>
          </a:xfrm>
          <a:prstGeom prst="rect">
            <a:avLst/>
          </a:prstGeom>
          <a:noFill/>
          <a:ln/>
        </p:spPr>
        <p:txBody>
          <a:bodyPr wrap="square" lIns="0" tIns="0" rIns="0" bIns="0" rtlCol="0" anchor="ctr"/>
          <a:lstStyle/>
          <a:p>
            <a:pPr algn="ctr"/>
            <a:r>
              <a:rPr lang="en-US" sz="915" b="1" dirty="0">
                <a:solidFill>
                  <a:srgbClr val="25C29B"/>
                </a:solidFill>
                <a:latin typeface="Arial" pitchFamily="34" charset="0"/>
                <a:ea typeface="Arial" pitchFamily="34" charset="-122"/>
                <a:cs typeface="Arial" pitchFamily="34" charset="-120"/>
              </a:rPr>
              <a:t>KHÔNG THƯƠNG MẠI HÓA TRÁI PHÉP</a:t>
            </a:r>
            <a:endParaRPr lang="en-US" sz="915" dirty="0"/>
          </a:p>
        </p:txBody>
      </p:sp>
      <p:sp>
        <p:nvSpPr>
          <p:cNvPr id="11" name="Text 8"/>
          <p:cNvSpPr/>
          <p:nvPr/>
        </p:nvSpPr>
        <p:spPr>
          <a:xfrm>
            <a:off x="658368" y="3120390"/>
            <a:ext cx="3977640" cy="445770"/>
          </a:xfrm>
          <a:prstGeom prst="rect">
            <a:avLst/>
          </a:prstGeom>
          <a:noFill/>
          <a:ln/>
        </p:spPr>
        <p:txBody>
          <a:bodyPr wrap="square" lIns="191" tIns="191" rIns="191" bIns="191" rtlCol="0" anchor="ctr">
            <a:normAutofit/>
          </a:bodyPr>
          <a:lstStyle/>
          <a:p>
            <a:r>
              <a:rPr lang="en-US" sz="1140" b="1" dirty="0">
                <a:solidFill>
                  <a:srgbClr val="263445"/>
                </a:solidFill>
                <a:latin typeface="Arial" pitchFamily="34" charset="0"/>
                <a:ea typeface="Arial" pitchFamily="34" charset="-122"/>
                <a:cs typeface="Arial" pitchFamily="34" charset="-120"/>
              </a:rPr>
              <a:t>Tài liệu này được sử dụng với mục đích giáo dục, tham khảo, biên soạn và đào tạo nội bộ.</a:t>
            </a:r>
            <a:endParaRPr lang="en-US" sz="1140" dirty="0"/>
          </a:p>
        </p:txBody>
      </p:sp>
      <p:sp>
        <p:nvSpPr>
          <p:cNvPr id="12" name="Text 9"/>
          <p:cNvSpPr/>
          <p:nvPr/>
        </p:nvSpPr>
        <p:spPr>
          <a:xfrm>
            <a:off x="4773168" y="3120390"/>
            <a:ext cx="3669030" cy="562356"/>
          </a:xfrm>
          <a:prstGeom prst="rect">
            <a:avLst/>
          </a:prstGeom>
          <a:noFill/>
          <a:ln/>
        </p:spPr>
        <p:txBody>
          <a:bodyPr wrap="square" lIns="191" tIns="191" rIns="191" bIns="191" rtlCol="0" anchor="ctr">
            <a:normAutofit/>
          </a:bodyPr>
          <a:lstStyle/>
          <a:p>
            <a:r>
              <a:rPr lang="en-US" sz="1013" dirty="0">
                <a:solidFill>
                  <a:srgbClr val="4B5563"/>
                </a:solidFill>
                <a:latin typeface="Arial" pitchFamily="34" charset="0"/>
                <a:ea typeface="Arial" pitchFamily="34" charset="-122"/>
                <a:cs typeface="Arial" pitchFamily="34" charset="-120"/>
              </a:rPr>
              <a:t>Quyền sở hữu đối với tài liệu, trích dẫn, ví dụ hoặc học liệu gốc vẫn thuộc về tác giả hoặc chủ sở hữu tương ứng.</a:t>
            </a:r>
            <a:endParaRPr lang="en-US" sz="1013" dirty="0"/>
          </a:p>
        </p:txBody>
      </p:sp>
      <p:sp>
        <p:nvSpPr>
          <p:cNvPr id="13" name="Text 10"/>
          <p:cNvSpPr/>
          <p:nvPr/>
        </p:nvSpPr>
        <p:spPr>
          <a:xfrm>
            <a:off x="658368" y="3806190"/>
            <a:ext cx="7783830" cy="651510"/>
          </a:xfrm>
          <a:prstGeom prst="rect">
            <a:avLst/>
          </a:prstGeom>
          <a:noFill/>
          <a:ln/>
        </p:spPr>
        <p:txBody>
          <a:bodyPr wrap="square" lIns="191" tIns="191" rIns="191" bIns="191" rtlCol="0" anchor="ctr">
            <a:normAutofit/>
          </a:bodyPr>
          <a:lstStyle/>
          <a:p>
            <a:r>
              <a:rPr lang="en-US" sz="998" dirty="0">
                <a:solidFill>
                  <a:srgbClr val="4B5563"/>
                </a:solidFill>
                <a:latin typeface="Arial" pitchFamily="34" charset="0"/>
                <a:ea typeface="Arial" pitchFamily="34" charset="-122"/>
                <a:cs typeface="Arial" pitchFamily="34" charset="-120"/>
              </a:rPr>
              <a:t>Khi phát hiện vấn đề về nguồn tham khảo, phạm vi sử dụng hoặc bản quyền, VietEduUp tiếp nhận phản hồi để rà soát, bổ sung nguồn, điều chỉnh hoặc gỡ bỏ khi phù hợp.</a:t>
            </a:r>
            <a:endParaRPr lang="en-US" sz="998" dirty="0"/>
          </a:p>
        </p:txBody>
      </p:sp>
      <p:sp>
        <p:nvSpPr>
          <p:cNvPr id="14" name="Text 11"/>
          <p:cNvSpPr/>
          <p:nvPr/>
        </p:nvSpPr>
        <p:spPr>
          <a:xfrm>
            <a:off x="582930" y="4704588"/>
            <a:ext cx="4251960" cy="205740"/>
          </a:xfrm>
          <a:prstGeom prst="rect">
            <a:avLst/>
          </a:prstGeom>
          <a:noFill/>
          <a:ln/>
        </p:spPr>
        <p:txBody>
          <a:bodyPr wrap="square" lIns="0" tIns="0" rIns="0" bIns="0" rtlCol="0" anchor="ctr"/>
          <a:lstStyle/>
          <a:p>
            <a:r>
              <a:rPr lang="en-US" sz="810" b="1" dirty="0">
                <a:solidFill>
                  <a:srgbClr val="25C29B"/>
                </a:solidFill>
                <a:latin typeface="Arial" pitchFamily="34" charset="0"/>
                <a:ea typeface="Arial" pitchFamily="34" charset="-122"/>
                <a:cs typeface="Arial" pitchFamily="34" charset="-120"/>
              </a:rPr>
              <a:t>CHUYÊN NGHIỆP  •  NHẤT QUÁN  •  DỄ TÁI SỬ DỤNG</a:t>
            </a:r>
            <a:endParaRPr lang="en-US" sz="810" dirty="0"/>
          </a:p>
        </p:txBody>
      </p:sp>
    </p:spTree>
  </p:cSld>
  <p:clrMapOvr>
    <a:masterClrMapping/>
  </p:clrMapOvr>
</p:sld>
</file>

<file path=ppt/theme/theme1.xml><?xml version="1.0" encoding="utf-8"?>
<a:theme xmlns:a="http://schemas.openxmlformats.org/drawingml/2006/main" name="Office Theme">
  <a:themeElements>
    <a:clrScheme name="Custom 2">
      <a:dk1>
        <a:sysClr val="windowText" lastClr="000000"/>
      </a:dk1>
      <a:lt1>
        <a:srgbClr val="0E2841"/>
      </a:lt1>
      <a:dk2>
        <a:srgbClr val="0E2841"/>
      </a:dk2>
      <a:lt2>
        <a:srgbClr val="0E2841"/>
      </a:lt2>
      <a:accent1>
        <a:srgbClr val="156082"/>
      </a:accent1>
      <a:accent2>
        <a:srgbClr val="78206E"/>
      </a:accent2>
      <a:accent3>
        <a:srgbClr val="196B24"/>
      </a:accent3>
      <a:accent4>
        <a:srgbClr val="0E2841"/>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3382</TotalTime>
  <Words>4560</Words>
  <Application>Microsoft Office PowerPoint</Application>
  <PresentationFormat>On-screen Show (16:9)</PresentationFormat>
  <Paragraphs>376</Paragraphs>
  <Slides>32</Slides>
  <Notes>31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Aptos</vt:lpstr>
      <vt:lpstr>Aptos Display</vt:lpstr>
      <vt:lpstr>Arial</vt:lpstr>
      <vt:lpstr>Calibri</vt:lpstr>
      <vt:lpstr>Cambria Math</vt:lpstr>
      <vt:lpstr>Times New Roman</vt:lpstr>
      <vt:lpstr>VNI-Times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Phienbanmoi.com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Phong, Tran Thanh</cp:lastModifiedBy>
  <cp:revision>212</cp:revision>
  <dcterms:created xsi:type="dcterms:W3CDTF">2021-08-04T05:24:17Z</dcterms:created>
  <dcterms:modified xsi:type="dcterms:W3CDTF">2026-09-24T15:30:22Z</dcterms:modified>
</cp:coreProperties>
</file>